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B04B62-4F00-4208-9BAA-A05D659327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600" dirty="0"/>
              <a:t>Základné potreby </a:t>
            </a:r>
            <a:r>
              <a:rPr lang="sk-SK" sz="3600" dirty="0" err="1"/>
              <a:t>dieťaťA</a:t>
            </a:r>
            <a:endParaRPr lang="sk-SK" sz="3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E86712B-961B-4BAB-8478-56F999FDEE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Rôzne pohľady a filozofické východiská na to, čo dieťa potrebuje naplniť pre svoj zdravý vývin</a:t>
            </a:r>
          </a:p>
        </p:txBody>
      </p:sp>
    </p:spTree>
    <p:extLst>
      <p:ext uri="{BB962C8B-B14F-4D97-AF65-F5344CB8AC3E}">
        <p14:creationId xmlns:p14="http://schemas.microsoft.com/office/powerpoint/2010/main" val="907564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C9924E-339C-4CB1-A7EC-D2F34ADF0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Prejavy nenaplnenej potreby miesta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6ED4168-A614-4706-8DD7-EE542F825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Dieťa sa nechce deliť, lipne na svojich veciach</a:t>
            </a:r>
          </a:p>
          <a:p>
            <a:r>
              <a:rPr lang="sk-SK" sz="1800" dirty="0"/>
              <a:t>Hromadenie veci</a:t>
            </a:r>
          </a:p>
          <a:p>
            <a:r>
              <a:rPr lang="sk-SK" sz="1800" dirty="0"/>
              <a:t>Tvrdo si bráni miesto, ktoré si vybralo napr. na sedenie</a:t>
            </a:r>
          </a:p>
          <a:p>
            <a:r>
              <a:rPr lang="sk-SK" sz="1800" dirty="0"/>
              <a:t>Unikanie do fantázie, „odpojenie“ sa od reality, denné snenie</a:t>
            </a:r>
          </a:p>
          <a:p>
            <a:r>
              <a:rPr lang="sk-SK" sz="1800" dirty="0"/>
              <a:t>Neprimerané reakcie, keď mu niekto bez dovolenia zoberie vec</a:t>
            </a:r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1192700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83EF9-A020-4326-ABB2-30D8B1E95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Prejavy nenaplnenej potreby výživy a podnetov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41FCB85-C90C-42D0-BB22-12F35D09C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63775"/>
          </a:xfrm>
        </p:spPr>
        <p:txBody>
          <a:bodyPr>
            <a:normAutofit lnSpcReduction="10000"/>
          </a:bodyPr>
          <a:lstStyle/>
          <a:p>
            <a:r>
              <a:rPr lang="sk-SK" dirty="0"/>
              <a:t>Dieťa sa javí ako nesústredené</a:t>
            </a:r>
          </a:p>
          <a:p>
            <a:r>
              <a:rPr lang="sk-SK" dirty="0"/>
              <a:t>Je potrebné mu veci často a veľa krát opakovať, niekedy sa javí, akoby nepočúvalo</a:t>
            </a:r>
          </a:p>
          <a:p>
            <a:r>
              <a:rPr lang="sk-SK" dirty="0"/>
              <a:t>Kradne a schováva si veci, je ťažké mu vysvetliť, že je to nemá robiť</a:t>
            </a:r>
          </a:p>
          <a:p>
            <a:r>
              <a:rPr lang="sk-SK" dirty="0"/>
              <a:t>Schováva si jedlo a nedokáže prijať, že je ho dosť a stačí si ho len vypýtať</a:t>
            </a:r>
          </a:p>
          <a:p>
            <a:r>
              <a:rPr lang="sk-SK" dirty="0"/>
              <a:t>Hromadí veci</a:t>
            </a:r>
          </a:p>
          <a:p>
            <a:r>
              <a:rPr lang="sk-SK" dirty="0"/>
              <a:t>Dieťa je neisté, treba ho dlho povzbudzovať k aktivite </a:t>
            </a:r>
          </a:p>
          <a:p>
            <a:r>
              <a:rPr lang="sk-SK" dirty="0"/>
              <a:t>Môže sa javiť ako príliš horlivé v snahe zapáčiť sa dospelému</a:t>
            </a:r>
          </a:p>
          <a:p>
            <a:r>
              <a:rPr lang="sk-SK" dirty="0"/>
              <a:t>V snahe upútať pozornosť demonštruje rôzne ťažkosti fyzického a psychického druhu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21113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216DC-E385-4F94-997B-E3BCA7AE7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Prejavy nenaplnenej potreby bezpečia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CDA2FD3-A050-4197-90F0-5E38C544A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Zvýšená podráždenosť až agresia</a:t>
            </a:r>
          </a:p>
          <a:p>
            <a:pPr marL="0" indent="0">
              <a:buNone/>
            </a:pPr>
            <a:r>
              <a:rPr lang="sk-SK" sz="1800" dirty="0"/>
              <a:t>alebo</a:t>
            </a:r>
          </a:p>
          <a:p>
            <a:r>
              <a:rPr lang="sk-SK" sz="1800" dirty="0"/>
              <a:t>Zamĺknutosť a ustrašenosť, dieťa sa nezapája do spoločných aktivít, odpovedá neurčito, neprejavuje sa</a:t>
            </a:r>
          </a:p>
          <a:p>
            <a:r>
              <a:rPr lang="sk-SK" sz="1800" dirty="0"/>
              <a:t>Dieťa je rigidné, ťažko sa prispôsobuje, ľpie na rituáloch a pravidlách, aj keď sa to v danej </a:t>
            </a:r>
            <a:r>
              <a:rPr lang="sk-SK" sz="1800" dirty="0" err="1"/>
              <a:t>chvíly</a:t>
            </a:r>
            <a:r>
              <a:rPr lang="sk-SK" sz="1800" dirty="0"/>
              <a:t> nehodí</a:t>
            </a:r>
          </a:p>
          <a:p>
            <a:endParaRPr lang="sk-SK" sz="1800" dirty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4212210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E2DDB-6805-45D3-A802-0294D1DC5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Prejavy nenaplnenej potreby podpory a opory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8B2EBBD-5BFD-4839-AA71-3A1AB133A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Emočná uzavretosť dieťaťa – neprejavuje city</a:t>
            </a:r>
          </a:p>
          <a:p>
            <a:r>
              <a:rPr lang="sk-SK" dirty="0"/>
              <a:t>Tvrdé až hrubé vystupovanie</a:t>
            </a:r>
          </a:p>
          <a:p>
            <a:r>
              <a:rPr lang="sk-SK" dirty="0"/>
              <a:t>Zosmiešňuje pocity iných </a:t>
            </a:r>
          </a:p>
          <a:p>
            <a:r>
              <a:rPr lang="sk-SK" dirty="0"/>
              <a:t>Dieťa je cynické a používa sarkazmus v komunikácii, hlavne, keď ide o emocionálne témy</a:t>
            </a:r>
          </a:p>
          <a:p>
            <a:r>
              <a:rPr lang="sk-SK" dirty="0"/>
              <a:t>Dieťa sa prejavuje ako malý dospelý, v neskoršom štádiu môže aj odmietavo až agresívne reagovať na snahu podporiť ho. </a:t>
            </a:r>
          </a:p>
          <a:p>
            <a:r>
              <a:rPr lang="sk-SK" dirty="0"/>
              <a:t>Nedôveruje si a maskuje to tvrdosťou alebo aroganciou</a:t>
            </a:r>
          </a:p>
        </p:txBody>
      </p:sp>
    </p:spTree>
    <p:extLst>
      <p:ext uri="{BB962C8B-B14F-4D97-AF65-F5344CB8AC3E}">
        <p14:creationId xmlns:p14="http://schemas.microsoft.com/office/powerpoint/2010/main" val="1485017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928ACD-D5FE-4837-909C-74C7DA227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Prejavy nenaplnenej potreby limitov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0DD4536-8C4C-4521-BFE0-E74D613D5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Dieťa má problém prispôsobiť sa pravidlám</a:t>
            </a:r>
          </a:p>
          <a:p>
            <a:r>
              <a:rPr lang="sk-SK" sz="1800" dirty="0"/>
              <a:t>Dieťa je neisté, často prestupuje pravidlá a nie je si vedomé nesprávnosti svojho konania, nerozumie, kde urobilo chybu</a:t>
            </a:r>
          </a:p>
          <a:p>
            <a:r>
              <a:rPr lang="sk-SK" sz="1800" dirty="0"/>
              <a:t>Dieťa sa môže javiť ako nepokojné, nervózne, hyperaktívne a nepozorné</a:t>
            </a:r>
          </a:p>
          <a:p>
            <a:r>
              <a:rPr lang="sk-SK" sz="1800" dirty="0"/>
              <a:t>Dieťa môže ohrozovať ostatné deti</a:t>
            </a:r>
          </a:p>
          <a:p>
            <a:r>
              <a:rPr lang="sk-SK" sz="1800" dirty="0"/>
              <a:t>Môže tvrdo nastoľovať svoje pravidlá a vyžadovať, aby ich ostatní dodržiavali – tieto pravidlá však nemusia byť konštruktívne ani žiaduce</a:t>
            </a:r>
          </a:p>
        </p:txBody>
      </p:sp>
    </p:spTree>
    <p:extLst>
      <p:ext uri="{BB962C8B-B14F-4D97-AF65-F5344CB8AC3E}">
        <p14:creationId xmlns:p14="http://schemas.microsoft.com/office/powerpoint/2010/main" val="4169465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32652-0E60-4CC9-A40D-51ACC31B4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Pohľady na potreby dieťaťa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9E4D8B6-1176-4430-8518-51F77B96F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Maslowova</a:t>
            </a:r>
            <a:r>
              <a:rPr lang="sk-SK" dirty="0"/>
              <a:t> pyramída potrieb</a:t>
            </a:r>
          </a:p>
          <a:p>
            <a:r>
              <a:rPr lang="sk-SK" dirty="0"/>
              <a:t>Potreby podľa </a:t>
            </a:r>
            <a:r>
              <a:rPr lang="sk-SK" dirty="0" err="1"/>
              <a:t>Pesso</a:t>
            </a:r>
            <a:r>
              <a:rPr lang="sk-SK" dirty="0"/>
              <a:t> </a:t>
            </a:r>
            <a:r>
              <a:rPr lang="sk-SK" dirty="0" err="1"/>
              <a:t>Boyden</a:t>
            </a:r>
            <a:r>
              <a:rPr lang="sk-SK" dirty="0"/>
              <a:t> psychomotorickej terapie </a:t>
            </a:r>
          </a:p>
          <a:p>
            <a:endParaRPr lang="sk-SK" dirty="0"/>
          </a:p>
          <a:p>
            <a:r>
              <a:rPr lang="sk-SK" dirty="0"/>
              <a:t>Porozumenie potrebám = porozumenie správaniu</a:t>
            </a:r>
          </a:p>
          <a:p>
            <a:r>
              <a:rPr lang="sk-SK" dirty="0"/>
              <a:t>Porozumenie nenaplneným potrebám = porozumenie problémovému správaniu </a:t>
            </a:r>
          </a:p>
        </p:txBody>
      </p:sp>
    </p:spTree>
    <p:extLst>
      <p:ext uri="{BB962C8B-B14F-4D97-AF65-F5344CB8AC3E}">
        <p14:creationId xmlns:p14="http://schemas.microsoft.com/office/powerpoint/2010/main" val="339014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18AC69-2E6A-4F26-9D60-8871FEEFB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Maslowowa</a:t>
            </a:r>
            <a:r>
              <a:rPr lang="sk-SK" dirty="0"/>
              <a:t> pyramída potrieb</a:t>
            </a:r>
          </a:p>
        </p:txBody>
      </p:sp>
      <p:pic>
        <p:nvPicPr>
          <p:cNvPr id="6" name="Obrázok 5" descr="Obrázok, na ktorom je text, kreslenie&#10;&#10;Automaticky generovaný popis">
            <a:extLst>
              <a:ext uri="{FF2B5EF4-FFF2-40B4-BE49-F238E27FC236}">
                <a16:creationId xmlns:a16="http://schemas.microsoft.com/office/drawing/2014/main" id="{A3BA8335-0A05-4386-9C5E-12FD10D664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657" y="1853754"/>
            <a:ext cx="4621343" cy="3923042"/>
          </a:xfrm>
          <a:prstGeom prst="rect">
            <a:avLst/>
          </a:prstGeom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B9788FE9-E544-4D85-B0EE-AFEC754F528F}"/>
              </a:ext>
            </a:extLst>
          </p:cNvPr>
          <p:cNvSpPr txBox="1"/>
          <p:nvPr/>
        </p:nvSpPr>
        <p:spPr>
          <a:xfrm>
            <a:off x="6542202" y="1979629"/>
            <a:ext cx="50716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dirty="0"/>
              <a:t>Jednanie človeka je riadené snahou napĺňať svoje základné potreby. </a:t>
            </a:r>
          </a:p>
          <a:p>
            <a:pPr marL="285750" indent="-285750">
              <a:buFontTx/>
              <a:buChar char="-"/>
            </a:pPr>
            <a:r>
              <a:rPr lang="sk-SK" dirty="0"/>
              <a:t>Čím nižšie sa potreba v pyramíde nachádza, tým je naliehavejšia. </a:t>
            </a:r>
          </a:p>
          <a:p>
            <a:pPr marL="285750" indent="-285750">
              <a:buFontTx/>
              <a:buChar char="-"/>
            </a:pPr>
            <a:r>
              <a:rPr lang="sk-SK" dirty="0"/>
              <a:t>Prvé 4 sú tzv. nedostatkové – správanie motivuje nedostatok ich uspokojenia.</a:t>
            </a:r>
          </a:p>
          <a:p>
            <a:pPr marL="285750" indent="-285750">
              <a:buFontTx/>
              <a:buChar char="-"/>
            </a:pPr>
            <a:r>
              <a:rPr lang="sk-SK" dirty="0"/>
              <a:t>Sebarealizácia – voláme ju tzv. potreba bytia, potreba naplniť svoje schopnosti a stať sa najlepšou verziou samého seba. </a:t>
            </a:r>
          </a:p>
        </p:txBody>
      </p:sp>
    </p:spTree>
    <p:extLst>
      <p:ext uri="{BB962C8B-B14F-4D97-AF65-F5344CB8AC3E}">
        <p14:creationId xmlns:p14="http://schemas.microsoft.com/office/powerpoint/2010/main" val="1912430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779022-19A7-4F2E-A93E-022BE6651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Základné potreby podľa koncepcie </a:t>
            </a:r>
            <a:r>
              <a:rPr lang="sk-SK" dirty="0" err="1"/>
              <a:t>Pesso</a:t>
            </a:r>
            <a:r>
              <a:rPr lang="sk-SK" dirty="0"/>
              <a:t> </a:t>
            </a:r>
            <a:r>
              <a:rPr lang="sk-SK" dirty="0" err="1"/>
              <a:t>Boyden</a:t>
            </a:r>
            <a:r>
              <a:rPr lang="sk-SK" dirty="0"/>
              <a:t> psychomotorickej terapie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C6F0CC-D57E-4E2C-8C1F-150F25D0E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Potreba miesta</a:t>
            </a:r>
          </a:p>
          <a:p>
            <a:r>
              <a:rPr lang="sk-SK" dirty="0"/>
              <a:t>Potreba bezpečia</a:t>
            </a:r>
          </a:p>
          <a:p>
            <a:r>
              <a:rPr lang="sk-SK" dirty="0"/>
              <a:t>Potreba</a:t>
            </a:r>
          </a:p>
          <a:p>
            <a:r>
              <a:rPr lang="sk-SK" dirty="0"/>
              <a:t>potreba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57715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DC08AC-ECF6-475D-B904-38586A2E5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Potreba miesta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DFCD9BCE-54A4-453B-B7DE-C03A4CBAF9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Čo to znamená?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72805F90-6FC1-41A0-A58B-36BD86130D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k-SK" sz="1800" dirty="0"/>
              <a:t>Základný priestor, v ktorom žijeme</a:t>
            </a:r>
          </a:p>
          <a:p>
            <a:r>
              <a:rPr lang="sk-SK" sz="1800" dirty="0"/>
              <a:t>Fyzická rovina – konkrétny priestor </a:t>
            </a:r>
          </a:p>
          <a:p>
            <a:r>
              <a:rPr lang="sk-SK" sz="1800" dirty="0"/>
              <a:t>Psychologická rovina – mať priestor v niekoho živote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69BFD4DF-6977-461B-B1FD-0462C7C2E8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Ako je potreba napĺňaná? 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11AE418B-8373-4129-A9AF-5A83A588B0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3232346"/>
          </a:xfrm>
        </p:spPr>
        <p:txBody>
          <a:bodyPr>
            <a:normAutofit lnSpcReduction="10000"/>
          </a:bodyPr>
          <a:lstStyle/>
          <a:p>
            <a:r>
              <a:rPr lang="sk-SK" sz="1800" dirty="0"/>
              <a:t>Život v stabilnom prostredí, bez presunov</a:t>
            </a:r>
          </a:p>
          <a:p>
            <a:r>
              <a:rPr lang="sk-SK" sz="1800" dirty="0"/>
              <a:t>Mať svoju stabilnú izbu, posteľ, veci</a:t>
            </a:r>
          </a:p>
          <a:p>
            <a:r>
              <a:rPr lang="sk-SK" sz="1800" dirty="0"/>
              <a:t>Mať osobu, ktorej na nás záleží, ktorá na nás myslí a v ktorej živote máme miesto</a:t>
            </a:r>
          </a:p>
          <a:p>
            <a:r>
              <a:rPr lang="sk-SK" sz="1800" dirty="0"/>
              <a:t>Mať stabilnú komunitu rovesníkov, miesta, kam sa chodia schovať pred dospelými, kde sa utiahnu, keď im nie je dobre </a:t>
            </a:r>
          </a:p>
          <a:p>
            <a:r>
              <a:rPr lang="sk-SK" sz="1800" dirty="0"/>
              <a:t>Mať osvojené stereotypy, rituály, zvyky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0811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3C41F1-88EF-403C-93E1-1E181E2CC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Potreba výživy a podnetov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D0859429-25EE-4308-9980-EDCB1CA2BC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Čo to znamená?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617F8B7-DF6E-42C0-B6B2-6EA6526212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Získanie pocitu nasýtenia a dostatku na fyzickej úrovni (uspokojenie fyziologických potrieb) aj na úrovni psychickej (nasýtenie potreby dotykov, lásky, pozornosti)</a:t>
            </a:r>
          </a:p>
          <a:p>
            <a:r>
              <a:rPr lang="sk-SK" sz="1800" dirty="0"/>
              <a:t>Je základom pre vytvorenie pocitov sebaúcty, sebavedomia, </a:t>
            </a:r>
            <a:r>
              <a:rPr lang="sk-SK" sz="1800" dirty="0" err="1"/>
              <a:t>sebahodnoty</a:t>
            </a:r>
            <a:endParaRPr lang="sk-SK" sz="1800" dirty="0"/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E1FBC69E-3871-4B99-BF55-024EB1425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Ako je potreba napĺňaná? 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16CA13B3-C228-4C80-954F-117EEBEA502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k-SK" sz="1800" dirty="0"/>
              <a:t>Dostatkom dotykov, pozornosti, </a:t>
            </a:r>
          </a:p>
          <a:p>
            <a:r>
              <a:rPr lang="sk-SK" sz="1800" dirty="0"/>
              <a:t>Dostatkom podnetov pre bio-</a:t>
            </a:r>
            <a:r>
              <a:rPr lang="sk-SK" sz="1800" dirty="0" err="1"/>
              <a:t>psycho</a:t>
            </a:r>
            <a:r>
              <a:rPr lang="sk-SK" sz="1800" dirty="0"/>
              <a:t>-sociálny rozvoj</a:t>
            </a:r>
          </a:p>
          <a:p>
            <a:r>
              <a:rPr lang="sk-SK" sz="1800" dirty="0"/>
              <a:t>Dôraz na kvalitu nie kvantitu podnetov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69152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F2A108-ACBA-4F66-93FA-956032A5A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Potreba bezpečia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273F31D9-2538-45CB-829A-A5228DC6D5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Čo to znamená?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ED1ED100-2B7B-4512-B360-D043A5A7C6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Vnímanie priestoru ako takého, ktorý poskytuje ochranu, bez potreby brániť sa</a:t>
            </a:r>
          </a:p>
          <a:p>
            <a:r>
              <a:rPr lang="sk-SK" sz="1800" dirty="0"/>
              <a:t>Základ pre rozvoj pocitu dôvery a istoty</a:t>
            </a:r>
          </a:p>
          <a:p>
            <a:r>
              <a:rPr lang="sk-SK" sz="1800" dirty="0"/>
              <a:t>Dieťa sa dokáže brániť a primerane reagovať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20113BD0-DF92-4928-BB83-711B30EB7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Ako je potreba napĺňaná? 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5029C35A-A70A-495C-A840-E7017C78398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Nesklamať dôveru dieťaťa</a:t>
            </a:r>
          </a:p>
          <a:p>
            <a:r>
              <a:rPr lang="sk-SK" sz="1800" dirty="0"/>
              <a:t>Plniť sľuby</a:t>
            </a:r>
          </a:p>
          <a:p>
            <a:r>
              <a:rPr lang="sk-SK" sz="1800" dirty="0"/>
              <a:t>Dospelí sa správajú pre dieťa predvídateľne</a:t>
            </a:r>
          </a:p>
          <a:p>
            <a:r>
              <a:rPr lang="sk-SK" sz="1800" dirty="0"/>
              <a:t>Dodržiavanie stanovených programov</a:t>
            </a:r>
          </a:p>
          <a:p>
            <a:r>
              <a:rPr lang="sk-SK" sz="1800" dirty="0"/>
              <a:t>Vytvorenie rituálov, zvykov</a:t>
            </a:r>
          </a:p>
        </p:txBody>
      </p:sp>
    </p:spTree>
    <p:extLst>
      <p:ext uri="{BB962C8B-B14F-4D97-AF65-F5344CB8AC3E}">
        <p14:creationId xmlns:p14="http://schemas.microsoft.com/office/powerpoint/2010/main" val="1813864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240FB4-910A-43AD-B4A0-19F745F86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Potreba podpory a opory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8099C036-BA64-4764-BF07-3D4AEEFF66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Čo to znamená?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7590230-928D-4859-9824-C352D27B207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Znižuje pocity osamelosti a izolácie</a:t>
            </a:r>
          </a:p>
          <a:p>
            <a:r>
              <a:rPr lang="sk-SK" sz="1800" dirty="0"/>
              <a:t>Spojená so sociálnou sieťou a pozitívnym hodnotením správania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AD8D41BA-5E20-4BEC-BC02-912F59BE0B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Ako je potreba napĺňaná? 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7696954F-B4B3-4ED9-B0D7-FE9A409BE3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3006741"/>
          </a:xfrm>
        </p:spPr>
        <p:txBody>
          <a:bodyPr/>
          <a:lstStyle/>
          <a:p>
            <a:r>
              <a:rPr lang="sk-SK" sz="1800" dirty="0"/>
              <a:t>Rozvíjanie a podporovanie záujmov dieťaťa a jeho samostatnosti</a:t>
            </a:r>
          </a:p>
          <a:p>
            <a:r>
              <a:rPr lang="sk-SK" sz="1800" dirty="0"/>
              <a:t>Poskytnutie pomoci pri prekonávaní prekážok</a:t>
            </a:r>
          </a:p>
          <a:p>
            <a:r>
              <a:rPr lang="sk-SK" sz="1800" dirty="0"/>
              <a:t>Podporné dotyky, povzbudzujúce gestá</a:t>
            </a:r>
          </a:p>
          <a:p>
            <a:r>
              <a:rPr lang="sk-SK" sz="1800" dirty="0"/>
              <a:t>Akceptovanie dieťaťa, prejavovanie rešpektu a dôstojnosti</a:t>
            </a:r>
          </a:p>
          <a:p>
            <a:r>
              <a:rPr lang="sk-SK" sz="1800" dirty="0"/>
              <a:t>Chváliť dieťa a oceňovať žiadúce správanie</a:t>
            </a:r>
          </a:p>
          <a:p>
            <a:endParaRPr lang="sk-SK" sz="18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79021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FE717D-F38B-4D22-8733-5AF7E4950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Potreba limitov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D0DE36A7-E53F-4BC2-B30A-0195E672B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Čo to znamená?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F910D0E-805A-4ADC-A817-4F3E3C6C23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sz="1900" dirty="0"/>
              <a:t>Dieťa potrebuje poznať pravidlá správania, ktorými sa má riadiť a ktorými ba sa mali riadiť aj ostatní okolo neho </a:t>
            </a:r>
          </a:p>
          <a:p>
            <a:r>
              <a:rPr lang="sk-SK" sz="1900" dirty="0"/>
              <a:t>Limity obmedzujú a chránia</a:t>
            </a:r>
          </a:p>
          <a:p>
            <a:r>
              <a:rPr lang="sk-SK" sz="1900" dirty="0"/>
              <a:t>Prinášajú pocit istoty a bezpečia</a:t>
            </a:r>
          </a:p>
          <a:p>
            <a:r>
              <a:rPr lang="sk-SK" sz="1900" dirty="0"/>
              <a:t>Pomáhajú dieťaťu porozumieť svetu okolo neho a orientovať sa v ňom </a:t>
            </a:r>
          </a:p>
          <a:p>
            <a:endParaRPr lang="sk-SK" dirty="0"/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9759193E-3322-47FD-8159-E9B02A7B2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Ako je potreba napĺňaná? 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D2F48829-84DC-4467-A5B3-41D6543D56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912737"/>
          </a:xfrm>
        </p:spPr>
        <p:txBody>
          <a:bodyPr>
            <a:normAutofit fontScale="92500" lnSpcReduction="10000"/>
          </a:bodyPr>
          <a:lstStyle/>
          <a:p>
            <a:r>
              <a:rPr lang="sk-SK" sz="1800" dirty="0"/>
              <a:t>Vytvorenie noriem správania</a:t>
            </a:r>
          </a:p>
          <a:p>
            <a:r>
              <a:rPr lang="sk-SK" sz="1800" dirty="0"/>
              <a:t>Jasné pravidlá skupiny</a:t>
            </a:r>
          </a:p>
          <a:p>
            <a:r>
              <a:rPr lang="sk-SK" sz="1800" dirty="0"/>
              <a:t>Vysvetľovanie a diskutovanie o rôznych spôsoboch správania</a:t>
            </a:r>
          </a:p>
          <a:p>
            <a:r>
              <a:rPr lang="sk-SK" sz="1800" dirty="0"/>
              <a:t>Konzistentne dodržiavať dohodnuté pravidlá, nerobiť výnimky</a:t>
            </a:r>
          </a:p>
        </p:txBody>
      </p:sp>
    </p:spTree>
    <p:extLst>
      <p:ext uri="{BB962C8B-B14F-4D97-AF65-F5344CB8AC3E}">
        <p14:creationId xmlns:p14="http://schemas.microsoft.com/office/powerpoint/2010/main" val="1813914634"/>
      </p:ext>
    </p:extLst>
  </p:cSld>
  <p:clrMapOvr>
    <a:masterClrMapping/>
  </p:clrMapOvr>
</p:sld>
</file>

<file path=ppt/theme/theme1.xml><?xml version="1.0" encoding="utf-8"?>
<a:theme xmlns:a="http://schemas.openxmlformats.org/drawingml/2006/main" name="Galé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106</TotalTime>
  <Words>783</Words>
  <Application>Microsoft Office PowerPoint</Application>
  <PresentationFormat>Širokouhlá</PresentationFormat>
  <Paragraphs>102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Galéria</vt:lpstr>
      <vt:lpstr>Základné potreby dieťaťA</vt:lpstr>
      <vt:lpstr>Pohľady na potreby dieťaťa</vt:lpstr>
      <vt:lpstr>Maslowowa pyramída potrieb</vt:lpstr>
      <vt:lpstr>Základné potreby podľa koncepcie Pesso Boyden psychomotorickej terapie</vt:lpstr>
      <vt:lpstr>Potreba miesta</vt:lpstr>
      <vt:lpstr>Potreba výživy a podnetov</vt:lpstr>
      <vt:lpstr>Potreba bezpečia</vt:lpstr>
      <vt:lpstr>Potreba podpory a opory</vt:lpstr>
      <vt:lpstr>Potreba limitov</vt:lpstr>
      <vt:lpstr>Prejavy nenaplnenej potreby miesta</vt:lpstr>
      <vt:lpstr>Prejavy nenaplnenej potreby výživy a podnetov</vt:lpstr>
      <vt:lpstr>Prejavy nenaplnenej potreby bezpečia</vt:lpstr>
      <vt:lpstr>Prejavy nenaplnenej potreby podpory a opory</vt:lpstr>
      <vt:lpstr>Prejavy nenaplnenej potreby limitov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Základné potreby dieťaťA</dc:title>
  <dc:creator>Tana</dc:creator>
  <cp:lastModifiedBy>Tana</cp:lastModifiedBy>
  <cp:revision>14</cp:revision>
  <dcterms:created xsi:type="dcterms:W3CDTF">2020-04-29T20:55:18Z</dcterms:created>
  <dcterms:modified xsi:type="dcterms:W3CDTF">2020-04-29T22:42:01Z</dcterms:modified>
</cp:coreProperties>
</file>