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58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08B4-86E3-4DAC-A402-09D908192044}" type="datetimeFigureOut">
              <a:rPr lang="sk-SK" smtClean="0"/>
              <a:t>1. 12. 2020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8BC-67D2-46AB-A409-6AA28CC501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30662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08B4-86E3-4DAC-A402-09D908192044}" type="datetimeFigureOut">
              <a:rPr lang="sk-SK" smtClean="0"/>
              <a:t>1. 12. 2020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8BC-67D2-46AB-A409-6AA28CC501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9888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08B4-86E3-4DAC-A402-09D908192044}" type="datetimeFigureOut">
              <a:rPr lang="sk-SK" smtClean="0"/>
              <a:t>1. 12. 2020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8BC-67D2-46AB-A409-6AA28CC501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65936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08B4-86E3-4DAC-A402-09D908192044}" type="datetimeFigureOut">
              <a:rPr lang="sk-SK" smtClean="0"/>
              <a:t>1. 12. 2020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8BC-67D2-46AB-A409-6AA28CC501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46674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08B4-86E3-4DAC-A402-09D908192044}" type="datetimeFigureOut">
              <a:rPr lang="sk-SK" smtClean="0"/>
              <a:t>1. 12. 2020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8BC-67D2-46AB-A409-6AA28CC501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91170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08B4-86E3-4DAC-A402-09D908192044}" type="datetimeFigureOut">
              <a:rPr lang="sk-SK" smtClean="0"/>
              <a:t>1. 12. 2020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8BC-67D2-46AB-A409-6AA28CC501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79929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08B4-86E3-4DAC-A402-09D908192044}" type="datetimeFigureOut">
              <a:rPr lang="sk-SK" smtClean="0"/>
              <a:t>1. 12. 2020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8BC-67D2-46AB-A409-6AA28CC501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48082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08B4-86E3-4DAC-A402-09D908192044}" type="datetimeFigureOut">
              <a:rPr lang="sk-SK" smtClean="0"/>
              <a:t>1. 12. 2020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8BC-67D2-46AB-A409-6AA28CC501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7498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08B4-86E3-4DAC-A402-09D908192044}" type="datetimeFigureOut">
              <a:rPr lang="sk-SK" smtClean="0"/>
              <a:t>1. 12. 2020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8BC-67D2-46AB-A409-6AA28CC501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61809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08B4-86E3-4DAC-A402-09D908192044}" type="datetimeFigureOut">
              <a:rPr lang="sk-SK" smtClean="0"/>
              <a:t>1. 12. 2020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8BC-67D2-46AB-A409-6AA28CC501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25075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08B4-86E3-4DAC-A402-09D908192044}" type="datetimeFigureOut">
              <a:rPr lang="sk-SK" smtClean="0"/>
              <a:t>1. 12. 2020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038BC-67D2-46AB-A409-6AA28CC501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79897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108B4-86E3-4DAC-A402-09D908192044}" type="datetimeFigureOut">
              <a:rPr lang="sk-SK" smtClean="0"/>
              <a:t>1. 12. 2020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038BC-67D2-46AB-A409-6AA28CC501D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81128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3200" dirty="0" smtClean="0"/>
              <a:t>Kvalitatívny výskum</a:t>
            </a:r>
            <a:endParaRPr lang="sk-SK" sz="3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96719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sk-SK" sz="32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sz="2400" dirty="0" smtClean="0"/>
              <a:t>Prečo ľudia prestupujú na inú vieru? </a:t>
            </a:r>
          </a:p>
          <a:p>
            <a:r>
              <a:rPr lang="sk-SK" sz="2400" dirty="0" smtClean="0"/>
              <a:t>Aké to je vyrastať s rodičom s duševným ochorením? </a:t>
            </a:r>
          </a:p>
          <a:p>
            <a:r>
              <a:rPr lang="sk-SK" sz="2400" dirty="0" smtClean="0"/>
              <a:t>Aký postoj k samovraždám prevládal v spoločnosti </a:t>
            </a:r>
            <a:r>
              <a:rPr lang="sk-SK" sz="2400" smtClean="0"/>
              <a:t>počas renesancie? </a:t>
            </a:r>
            <a:endParaRPr lang="sk-SK" sz="2400" dirty="0" smtClean="0"/>
          </a:p>
          <a:p>
            <a:r>
              <a:rPr lang="sk-SK" sz="2400" dirty="0" smtClean="0"/>
              <a:t>Na základe čoho sa žena rozhoduje, či podstúpi </a:t>
            </a:r>
            <a:r>
              <a:rPr lang="sk-SK" sz="2400" dirty="0" err="1" smtClean="0"/>
              <a:t>interupciu</a:t>
            </a:r>
            <a:r>
              <a:rPr lang="sk-SK" sz="2400" dirty="0" smtClean="0"/>
              <a:t>? </a:t>
            </a:r>
          </a:p>
          <a:p>
            <a:r>
              <a:rPr lang="sk-SK" sz="2400" dirty="0" smtClean="0"/>
              <a:t>Ako vnímajú svoje dieťa mladistvé matky? </a:t>
            </a:r>
          </a:p>
          <a:p>
            <a:r>
              <a:rPr lang="sk-SK" sz="2400" dirty="0" smtClean="0"/>
              <a:t>Aké spôsoby starostlivosti o jedincov s postihnutím sa uplatňovali v stredoveku?</a:t>
            </a:r>
          </a:p>
          <a:p>
            <a:r>
              <a:rPr lang="sk-SK" sz="2400" dirty="0" smtClean="0"/>
              <a:t>Aké sobášne rituály majú členovia kmeňa Zulu? </a:t>
            </a:r>
          </a:p>
          <a:p>
            <a:r>
              <a:rPr lang="sk-SK" sz="2400" dirty="0" smtClean="0"/>
              <a:t>Akými zmenami prechádzajú rodiny v čase </a:t>
            </a:r>
            <a:r>
              <a:rPr lang="sk-SK" sz="2400" dirty="0" err="1" smtClean="0"/>
              <a:t>koronakrízy</a:t>
            </a:r>
            <a:r>
              <a:rPr lang="sk-SK" sz="2400" dirty="0" smtClean="0"/>
              <a:t>? </a:t>
            </a:r>
          </a:p>
          <a:p>
            <a:r>
              <a:rPr lang="sk-SK" sz="2400" dirty="0" smtClean="0"/>
              <a:t>Sú súčasné deti agresívnejšie ako deti kedysi? </a:t>
            </a:r>
          </a:p>
        </p:txBody>
      </p:sp>
    </p:spTree>
    <p:extLst>
      <p:ext uri="{BB962C8B-B14F-4D97-AF65-F5344CB8AC3E}">
        <p14:creationId xmlns:p14="http://schemas.microsoft.com/office/powerpoint/2010/main" val="2344790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dirty="0" smtClean="0"/>
              <a:t>Kvalitatívny výskum: </a:t>
            </a:r>
            <a:endParaRPr lang="sk-SK" sz="32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Výskum, ktorý nedosahuje výsledky pomocou štatistických procedúr alebo iných spôsobov kvantifikácie</a:t>
            </a:r>
          </a:p>
          <a:p>
            <a:r>
              <a:rPr lang="sk-SK" sz="2400" dirty="0" smtClean="0"/>
              <a:t>Súvisí so schopnosťou kriticky analyzovať situáciu, rozpoznať a vyhnúť sa skresleniu, teoretickou a asociálnou vnímavosťou a schopnosťou udržať si analytický odstup</a:t>
            </a:r>
          </a:p>
          <a:p>
            <a:r>
              <a:rPr lang="sk-SK" sz="2400" dirty="0" smtClean="0"/>
              <a:t>Je vhodný pre výskumné problémy spojené s odhaľovaním podstaty javu, o ktorom zatiaľ vieme málo </a:t>
            </a:r>
          </a:p>
          <a:p>
            <a:r>
              <a:rPr lang="sk-SK" sz="2400" dirty="0" smtClean="0"/>
              <a:t>Sa nachádza hlavne v sociálnych vedách</a:t>
            </a:r>
          </a:p>
          <a:p>
            <a:pPr marL="0" indent="0">
              <a:buNone/>
            </a:pP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141325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dirty="0" smtClean="0"/>
              <a:t>Typy kvalitatívneho výskumu</a:t>
            </a:r>
            <a:endParaRPr lang="sk-SK" sz="32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Zakotvená teória</a:t>
            </a:r>
          </a:p>
          <a:p>
            <a:r>
              <a:rPr lang="sk-SK" sz="2400" dirty="0" smtClean="0"/>
              <a:t>Etnografia</a:t>
            </a:r>
          </a:p>
          <a:p>
            <a:r>
              <a:rPr lang="sk-SK" sz="2400" dirty="0" smtClean="0"/>
              <a:t>Fenomenológia</a:t>
            </a:r>
          </a:p>
          <a:p>
            <a:r>
              <a:rPr lang="sk-SK" sz="2400" dirty="0" smtClean="0"/>
              <a:t>Životný príbeh</a:t>
            </a:r>
          </a:p>
          <a:p>
            <a:r>
              <a:rPr lang="sk-SK" sz="2400" dirty="0" smtClean="0"/>
              <a:t>Analýza rozhovoru</a:t>
            </a:r>
          </a:p>
          <a:p>
            <a:endParaRPr lang="sk-SK" sz="2400" dirty="0"/>
          </a:p>
          <a:p>
            <a:r>
              <a:rPr lang="sk-SK" sz="2400" dirty="0" smtClean="0"/>
              <a:t>Analýza dokumentov – denníky, tlačové správy a pod. </a:t>
            </a:r>
          </a:p>
          <a:p>
            <a:r>
              <a:rPr lang="sk-SK" sz="2400" dirty="0" err="1" smtClean="0"/>
              <a:t>Kazuistika</a:t>
            </a:r>
            <a:endParaRPr lang="sk-SK" sz="2400" dirty="0" smtClean="0"/>
          </a:p>
          <a:p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344790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dirty="0" smtClean="0"/>
              <a:t>Popis kvalitatívnej metodológie v DP</a:t>
            </a:r>
            <a:endParaRPr lang="sk-SK" sz="32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sz="2400" b="1" dirty="0" smtClean="0"/>
              <a:t>Popis metodológie v kvantitatívnom prístupe</a:t>
            </a:r>
          </a:p>
          <a:p>
            <a:r>
              <a:rPr lang="sk-SK" sz="2400" dirty="0" smtClean="0"/>
              <a:t>Skúmané subjekty</a:t>
            </a:r>
          </a:p>
          <a:p>
            <a:r>
              <a:rPr lang="sk-SK" sz="2400" dirty="0" smtClean="0"/>
              <a:t>Popis výskumných nástrojov</a:t>
            </a:r>
          </a:p>
          <a:p>
            <a:r>
              <a:rPr lang="sk-SK" sz="2400" dirty="0" smtClean="0"/>
              <a:t>Postup použitý pri aplikovaní výskumných nástrojov</a:t>
            </a:r>
          </a:p>
          <a:p>
            <a:r>
              <a:rPr lang="sk-SK" sz="2400" dirty="0" smtClean="0"/>
              <a:t>Štatistická analýza</a:t>
            </a:r>
            <a:endParaRPr lang="sk-SK" sz="2400" dirty="0"/>
          </a:p>
          <a:p>
            <a:endParaRPr lang="sk-SK" sz="2400" dirty="0" smtClean="0"/>
          </a:p>
          <a:p>
            <a:pPr marL="0" indent="0">
              <a:buNone/>
            </a:pPr>
            <a:r>
              <a:rPr lang="sk-SK" sz="2400" b="1" dirty="0" smtClean="0"/>
              <a:t>Popis metodológie v </a:t>
            </a:r>
            <a:r>
              <a:rPr lang="sk-SK" sz="2400" b="1" dirty="0" err="1" smtClean="0"/>
              <a:t>kvanlitatívnom</a:t>
            </a:r>
            <a:r>
              <a:rPr lang="sk-SK" sz="2400" b="1" dirty="0" smtClean="0"/>
              <a:t> prístupe </a:t>
            </a:r>
            <a:r>
              <a:rPr lang="sk-SK" sz="2400" dirty="0" smtClean="0"/>
              <a:t>– prirodzená história výskumu</a:t>
            </a:r>
            <a:endParaRPr lang="sk-SK" sz="2400" dirty="0"/>
          </a:p>
          <a:p>
            <a:r>
              <a:rPr lang="sk-SK" sz="2400" dirty="0" smtClean="0"/>
              <a:t>Ako ste postupovali v rámci výskumu? </a:t>
            </a:r>
          </a:p>
          <a:p>
            <a:r>
              <a:rPr lang="sk-SK" sz="2400" dirty="0" smtClean="0"/>
              <a:t>Akú stratégiu ste zvolili a prečo? </a:t>
            </a:r>
          </a:p>
          <a:p>
            <a:r>
              <a:rPr lang="sk-SK" sz="2400" dirty="0" smtClean="0"/>
              <a:t>Aký plán a aké postupy ste použili?</a:t>
            </a:r>
          </a:p>
          <a:p>
            <a:r>
              <a:rPr lang="sk-SK" sz="2400" dirty="0" smtClean="0"/>
              <a:t>Prečo práve tieto?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34479084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223</Words>
  <Application>Microsoft Office PowerPoint</Application>
  <PresentationFormat>Prezentácia na obrazovke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Kvalitatívny výskum</vt:lpstr>
      <vt:lpstr>Prezentácia programu PowerPoint</vt:lpstr>
      <vt:lpstr>Kvalitatívny výskum: </vt:lpstr>
      <vt:lpstr>Typy kvalitatívneho výskumu</vt:lpstr>
      <vt:lpstr>Popis kvalitatívnej metodológie v DP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Tana</dc:creator>
  <cp:lastModifiedBy>Tana</cp:lastModifiedBy>
  <cp:revision>8</cp:revision>
  <dcterms:created xsi:type="dcterms:W3CDTF">2020-11-25T21:01:27Z</dcterms:created>
  <dcterms:modified xsi:type="dcterms:W3CDTF">2020-12-01T20:04:59Z</dcterms:modified>
</cp:coreProperties>
</file>