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85" d="100"/>
          <a:sy n="85" d="100"/>
        </p:scale>
        <p:origin x="58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na Sedláková" userId="0e878729687c9b92" providerId="LiveId" clId="{8529EEB7-C8AD-47B5-BED6-95F6A83BE441}"/>
    <pc:docChg chg="custSel addSld modSld modMainMaster">
      <pc:chgData name="Alena Sedláková" userId="0e878729687c9b92" providerId="LiveId" clId="{8529EEB7-C8AD-47B5-BED6-95F6A83BE441}" dt="2021-11-08T15:50:57.703" v="189" actId="680"/>
      <pc:docMkLst>
        <pc:docMk/>
      </pc:docMkLst>
      <pc:sldChg chg="modSp">
        <pc:chgData name="Alena Sedláková" userId="0e878729687c9b92" providerId="LiveId" clId="{8529EEB7-C8AD-47B5-BED6-95F6A83BE441}" dt="2021-11-08T14:37:31.194" v="27"/>
        <pc:sldMkLst>
          <pc:docMk/>
          <pc:sldMk cId="1875872579" sldId="256"/>
        </pc:sldMkLst>
        <pc:spChg chg="mod">
          <ac:chgData name="Alena Sedláková" userId="0e878729687c9b92" providerId="LiveId" clId="{8529EEB7-C8AD-47B5-BED6-95F6A83BE441}" dt="2021-11-08T14:37:31.194" v="27"/>
          <ac:spMkLst>
            <pc:docMk/>
            <pc:sldMk cId="1875872579" sldId="256"/>
            <ac:spMk id="2" creationId="{09377F56-0BBF-42D7-8958-C8FA57B0D620}"/>
          </ac:spMkLst>
        </pc:spChg>
        <pc:spChg chg="mod">
          <ac:chgData name="Alena Sedláková" userId="0e878729687c9b92" providerId="LiveId" clId="{8529EEB7-C8AD-47B5-BED6-95F6A83BE441}" dt="2021-11-08T14:37:31.194" v="27"/>
          <ac:spMkLst>
            <pc:docMk/>
            <pc:sldMk cId="1875872579" sldId="256"/>
            <ac:spMk id="3" creationId="{636BBA66-87B5-4FB7-B855-98F4A205E92A}"/>
          </ac:spMkLst>
        </pc:spChg>
      </pc:sldChg>
      <pc:sldChg chg="modSp">
        <pc:chgData name="Alena Sedláková" userId="0e878729687c9b92" providerId="LiveId" clId="{8529EEB7-C8AD-47B5-BED6-95F6A83BE441}" dt="2021-11-08T14:37:31.194" v="27"/>
        <pc:sldMkLst>
          <pc:docMk/>
          <pc:sldMk cId="287722492" sldId="257"/>
        </pc:sldMkLst>
        <pc:spChg chg="mod">
          <ac:chgData name="Alena Sedláková" userId="0e878729687c9b92" providerId="LiveId" clId="{8529EEB7-C8AD-47B5-BED6-95F6A83BE441}" dt="2021-11-08T14:37:31.194" v="27"/>
          <ac:spMkLst>
            <pc:docMk/>
            <pc:sldMk cId="287722492" sldId="257"/>
            <ac:spMk id="2" creationId="{76F6A80A-117C-494A-81C3-B7874F3BA981}"/>
          </ac:spMkLst>
        </pc:spChg>
        <pc:spChg chg="mod">
          <ac:chgData name="Alena Sedláková" userId="0e878729687c9b92" providerId="LiveId" clId="{8529EEB7-C8AD-47B5-BED6-95F6A83BE441}" dt="2021-11-08T14:37:31.194" v="27"/>
          <ac:spMkLst>
            <pc:docMk/>
            <pc:sldMk cId="287722492" sldId="257"/>
            <ac:spMk id="3" creationId="{81551B44-EC48-481B-85A9-34C943F8BA5F}"/>
          </ac:spMkLst>
        </pc:spChg>
      </pc:sldChg>
      <pc:sldChg chg="modSp mod">
        <pc:chgData name="Alena Sedláková" userId="0e878729687c9b92" providerId="LiveId" clId="{8529EEB7-C8AD-47B5-BED6-95F6A83BE441}" dt="2021-11-08T14:37:31.290" v="28" actId="27636"/>
        <pc:sldMkLst>
          <pc:docMk/>
          <pc:sldMk cId="3651474741" sldId="258"/>
        </pc:sldMkLst>
        <pc:spChg chg="mod">
          <ac:chgData name="Alena Sedláková" userId="0e878729687c9b92" providerId="LiveId" clId="{8529EEB7-C8AD-47B5-BED6-95F6A83BE441}" dt="2021-11-08T14:37:31.290" v="28" actId="27636"/>
          <ac:spMkLst>
            <pc:docMk/>
            <pc:sldMk cId="3651474741" sldId="258"/>
            <ac:spMk id="3" creationId="{8202AFC5-6453-4E7F-9EE7-7AF229FD66DC}"/>
          </ac:spMkLst>
        </pc:spChg>
      </pc:sldChg>
      <pc:sldChg chg="modSp mod">
        <pc:chgData name="Alena Sedláková" userId="0e878729687c9b92" providerId="LiveId" clId="{8529EEB7-C8AD-47B5-BED6-95F6A83BE441}" dt="2021-11-08T14:37:31.303" v="29" actId="27636"/>
        <pc:sldMkLst>
          <pc:docMk/>
          <pc:sldMk cId="3098835687" sldId="259"/>
        </pc:sldMkLst>
        <pc:spChg chg="mod">
          <ac:chgData name="Alena Sedláková" userId="0e878729687c9b92" providerId="LiveId" clId="{8529EEB7-C8AD-47B5-BED6-95F6A83BE441}" dt="2021-11-08T14:37:31.194" v="27"/>
          <ac:spMkLst>
            <pc:docMk/>
            <pc:sldMk cId="3098835687" sldId="259"/>
            <ac:spMk id="2" creationId="{A2FA306C-A5F3-4AE6-8B81-501032404992}"/>
          </ac:spMkLst>
        </pc:spChg>
        <pc:spChg chg="mod">
          <ac:chgData name="Alena Sedláková" userId="0e878729687c9b92" providerId="LiveId" clId="{8529EEB7-C8AD-47B5-BED6-95F6A83BE441}" dt="2021-11-08T14:37:31.303" v="29" actId="27636"/>
          <ac:spMkLst>
            <pc:docMk/>
            <pc:sldMk cId="3098835687" sldId="259"/>
            <ac:spMk id="3" creationId="{49479E53-9FA4-427C-BB08-3170E02937C4}"/>
          </ac:spMkLst>
        </pc:spChg>
      </pc:sldChg>
      <pc:sldChg chg="modSp mod">
        <pc:chgData name="Alena Sedláková" userId="0e878729687c9b92" providerId="LiveId" clId="{8529EEB7-C8AD-47B5-BED6-95F6A83BE441}" dt="2021-11-08T14:37:31.312" v="30" actId="27636"/>
        <pc:sldMkLst>
          <pc:docMk/>
          <pc:sldMk cId="2174224901" sldId="260"/>
        </pc:sldMkLst>
        <pc:spChg chg="mod">
          <ac:chgData name="Alena Sedláková" userId="0e878729687c9b92" providerId="LiveId" clId="{8529EEB7-C8AD-47B5-BED6-95F6A83BE441}" dt="2021-11-08T14:37:31.194" v="27"/>
          <ac:spMkLst>
            <pc:docMk/>
            <pc:sldMk cId="2174224901" sldId="260"/>
            <ac:spMk id="2" creationId="{8BB0E241-C0DA-4BBB-8D96-3BC70A16C9C7}"/>
          </ac:spMkLst>
        </pc:spChg>
        <pc:spChg chg="mod">
          <ac:chgData name="Alena Sedláková" userId="0e878729687c9b92" providerId="LiveId" clId="{8529EEB7-C8AD-47B5-BED6-95F6A83BE441}" dt="2021-11-08T14:37:31.312" v="30" actId="27636"/>
          <ac:spMkLst>
            <pc:docMk/>
            <pc:sldMk cId="2174224901" sldId="260"/>
            <ac:spMk id="3" creationId="{E7708EA3-00DB-41CC-A87F-75730AF17977}"/>
          </ac:spMkLst>
        </pc:spChg>
      </pc:sldChg>
      <pc:sldChg chg="modSp mod">
        <pc:chgData name="Alena Sedláková" userId="0e878729687c9b92" providerId="LiveId" clId="{8529EEB7-C8AD-47B5-BED6-95F6A83BE441}" dt="2021-11-08T14:37:31.317" v="31" actId="27636"/>
        <pc:sldMkLst>
          <pc:docMk/>
          <pc:sldMk cId="2187445649" sldId="261"/>
        </pc:sldMkLst>
        <pc:spChg chg="mod">
          <ac:chgData name="Alena Sedláková" userId="0e878729687c9b92" providerId="LiveId" clId="{8529EEB7-C8AD-47B5-BED6-95F6A83BE441}" dt="2021-11-08T14:37:31.194" v="27"/>
          <ac:spMkLst>
            <pc:docMk/>
            <pc:sldMk cId="2187445649" sldId="261"/>
            <ac:spMk id="2" creationId="{9030F0C2-FE71-4B37-B4E1-0FDFA586D6F4}"/>
          </ac:spMkLst>
        </pc:spChg>
        <pc:spChg chg="mod">
          <ac:chgData name="Alena Sedláková" userId="0e878729687c9b92" providerId="LiveId" clId="{8529EEB7-C8AD-47B5-BED6-95F6A83BE441}" dt="2021-11-08T14:37:31.317" v="31" actId="27636"/>
          <ac:spMkLst>
            <pc:docMk/>
            <pc:sldMk cId="2187445649" sldId="261"/>
            <ac:spMk id="3" creationId="{87A9A0D9-0B85-4324-81BC-C362CD68FB44}"/>
          </ac:spMkLst>
        </pc:spChg>
      </pc:sldChg>
      <pc:sldChg chg="modSp mod">
        <pc:chgData name="Alena Sedláková" userId="0e878729687c9b92" providerId="LiveId" clId="{8529EEB7-C8AD-47B5-BED6-95F6A83BE441}" dt="2021-11-08T14:37:31.321" v="32" actId="27636"/>
        <pc:sldMkLst>
          <pc:docMk/>
          <pc:sldMk cId="279753997" sldId="262"/>
        </pc:sldMkLst>
        <pc:spChg chg="mod">
          <ac:chgData name="Alena Sedláková" userId="0e878729687c9b92" providerId="LiveId" clId="{8529EEB7-C8AD-47B5-BED6-95F6A83BE441}" dt="2021-11-08T14:37:31.194" v="27"/>
          <ac:spMkLst>
            <pc:docMk/>
            <pc:sldMk cId="279753997" sldId="262"/>
            <ac:spMk id="2" creationId="{FA79C909-2744-47F8-A3A9-0F918192C5A8}"/>
          </ac:spMkLst>
        </pc:spChg>
        <pc:spChg chg="mod">
          <ac:chgData name="Alena Sedláková" userId="0e878729687c9b92" providerId="LiveId" clId="{8529EEB7-C8AD-47B5-BED6-95F6A83BE441}" dt="2021-11-08T14:37:31.321" v="32" actId="27636"/>
          <ac:spMkLst>
            <pc:docMk/>
            <pc:sldMk cId="279753997" sldId="262"/>
            <ac:spMk id="3" creationId="{3A48E764-04E5-4EA1-9A09-DEBA180222DC}"/>
          </ac:spMkLst>
        </pc:spChg>
      </pc:sldChg>
      <pc:sldChg chg="modSp mod">
        <pc:chgData name="Alena Sedláková" userId="0e878729687c9b92" providerId="LiveId" clId="{8529EEB7-C8AD-47B5-BED6-95F6A83BE441}" dt="2021-11-08T14:37:31.328" v="33" actId="27636"/>
        <pc:sldMkLst>
          <pc:docMk/>
          <pc:sldMk cId="2453573862" sldId="263"/>
        </pc:sldMkLst>
        <pc:spChg chg="mod">
          <ac:chgData name="Alena Sedláková" userId="0e878729687c9b92" providerId="LiveId" clId="{8529EEB7-C8AD-47B5-BED6-95F6A83BE441}" dt="2021-11-08T14:37:31.194" v="27"/>
          <ac:spMkLst>
            <pc:docMk/>
            <pc:sldMk cId="2453573862" sldId="263"/>
            <ac:spMk id="2" creationId="{2C0E70FB-49F3-4630-907F-8971BA2B03CE}"/>
          </ac:spMkLst>
        </pc:spChg>
        <pc:spChg chg="mod">
          <ac:chgData name="Alena Sedláková" userId="0e878729687c9b92" providerId="LiveId" clId="{8529EEB7-C8AD-47B5-BED6-95F6A83BE441}" dt="2021-11-08T14:37:31.328" v="33" actId="27636"/>
          <ac:spMkLst>
            <pc:docMk/>
            <pc:sldMk cId="2453573862" sldId="263"/>
            <ac:spMk id="3" creationId="{A74BE62C-90A1-473B-A173-311A0E7C1DB9}"/>
          </ac:spMkLst>
        </pc:spChg>
      </pc:sldChg>
      <pc:sldChg chg="modSp mod">
        <pc:chgData name="Alena Sedláková" userId="0e878729687c9b92" providerId="LiveId" clId="{8529EEB7-C8AD-47B5-BED6-95F6A83BE441}" dt="2021-11-08T14:37:31.333" v="34" actId="27636"/>
        <pc:sldMkLst>
          <pc:docMk/>
          <pc:sldMk cId="2773765758" sldId="264"/>
        </pc:sldMkLst>
        <pc:spChg chg="mod">
          <ac:chgData name="Alena Sedláková" userId="0e878729687c9b92" providerId="LiveId" clId="{8529EEB7-C8AD-47B5-BED6-95F6A83BE441}" dt="2021-11-08T14:37:31.194" v="27"/>
          <ac:spMkLst>
            <pc:docMk/>
            <pc:sldMk cId="2773765758" sldId="264"/>
            <ac:spMk id="2" creationId="{62A00642-5173-4924-B205-BE2406FC22B4}"/>
          </ac:spMkLst>
        </pc:spChg>
        <pc:spChg chg="mod">
          <ac:chgData name="Alena Sedláková" userId="0e878729687c9b92" providerId="LiveId" clId="{8529EEB7-C8AD-47B5-BED6-95F6A83BE441}" dt="2021-11-08T14:37:31.333" v="34" actId="27636"/>
          <ac:spMkLst>
            <pc:docMk/>
            <pc:sldMk cId="2773765758" sldId="264"/>
            <ac:spMk id="3" creationId="{771F7C6F-3CC9-40FE-A894-087754070FC0}"/>
          </ac:spMkLst>
        </pc:spChg>
      </pc:sldChg>
      <pc:sldChg chg="modSp">
        <pc:chgData name="Alena Sedláková" userId="0e878729687c9b92" providerId="LiveId" clId="{8529EEB7-C8AD-47B5-BED6-95F6A83BE441}" dt="2021-11-08T14:37:31.194" v="27"/>
        <pc:sldMkLst>
          <pc:docMk/>
          <pc:sldMk cId="2689439865" sldId="265"/>
        </pc:sldMkLst>
        <pc:spChg chg="mod">
          <ac:chgData name="Alena Sedláková" userId="0e878729687c9b92" providerId="LiveId" clId="{8529EEB7-C8AD-47B5-BED6-95F6A83BE441}" dt="2021-11-08T14:37:31.194" v="27"/>
          <ac:spMkLst>
            <pc:docMk/>
            <pc:sldMk cId="2689439865" sldId="265"/>
            <ac:spMk id="2" creationId="{E33C9A44-BB8D-45D4-9E9E-1FE618961F6B}"/>
          </ac:spMkLst>
        </pc:spChg>
        <pc:spChg chg="mod">
          <ac:chgData name="Alena Sedláková" userId="0e878729687c9b92" providerId="LiveId" clId="{8529EEB7-C8AD-47B5-BED6-95F6A83BE441}" dt="2021-11-08T14:37:31.194" v="27"/>
          <ac:spMkLst>
            <pc:docMk/>
            <pc:sldMk cId="2689439865" sldId="265"/>
            <ac:spMk id="3" creationId="{B5EA4D71-1C76-4BB9-BABD-2EE93E22A958}"/>
          </ac:spMkLst>
        </pc:spChg>
      </pc:sldChg>
      <pc:sldChg chg="modSp mod">
        <pc:chgData name="Alena Sedláková" userId="0e878729687c9b92" providerId="LiveId" clId="{8529EEB7-C8AD-47B5-BED6-95F6A83BE441}" dt="2021-11-08T14:37:31.340" v="35" actId="27636"/>
        <pc:sldMkLst>
          <pc:docMk/>
          <pc:sldMk cId="4241372239" sldId="266"/>
        </pc:sldMkLst>
        <pc:spChg chg="mod">
          <ac:chgData name="Alena Sedláková" userId="0e878729687c9b92" providerId="LiveId" clId="{8529EEB7-C8AD-47B5-BED6-95F6A83BE441}" dt="2021-11-08T14:37:31.194" v="27"/>
          <ac:spMkLst>
            <pc:docMk/>
            <pc:sldMk cId="4241372239" sldId="266"/>
            <ac:spMk id="2" creationId="{B7E71281-8432-4C02-8499-F8B2BF10CC66}"/>
          </ac:spMkLst>
        </pc:spChg>
        <pc:spChg chg="mod">
          <ac:chgData name="Alena Sedláková" userId="0e878729687c9b92" providerId="LiveId" clId="{8529EEB7-C8AD-47B5-BED6-95F6A83BE441}" dt="2021-11-08T14:37:31.340" v="35" actId="27636"/>
          <ac:spMkLst>
            <pc:docMk/>
            <pc:sldMk cId="4241372239" sldId="266"/>
            <ac:spMk id="3" creationId="{00316489-3884-42B0-B95D-1B1848C85CFC}"/>
          </ac:spMkLst>
        </pc:spChg>
      </pc:sldChg>
      <pc:sldChg chg="modSp">
        <pc:chgData name="Alena Sedláková" userId="0e878729687c9b92" providerId="LiveId" clId="{8529EEB7-C8AD-47B5-BED6-95F6A83BE441}" dt="2021-11-08T14:37:31.194" v="27"/>
        <pc:sldMkLst>
          <pc:docMk/>
          <pc:sldMk cId="651341140" sldId="267"/>
        </pc:sldMkLst>
        <pc:spChg chg="mod">
          <ac:chgData name="Alena Sedláková" userId="0e878729687c9b92" providerId="LiveId" clId="{8529EEB7-C8AD-47B5-BED6-95F6A83BE441}" dt="2021-11-08T14:37:31.194" v="27"/>
          <ac:spMkLst>
            <pc:docMk/>
            <pc:sldMk cId="651341140" sldId="267"/>
            <ac:spMk id="2" creationId="{B51E92EA-51FB-4022-B708-811AA6CD94F5}"/>
          </ac:spMkLst>
        </pc:spChg>
        <pc:spChg chg="mod">
          <ac:chgData name="Alena Sedláková" userId="0e878729687c9b92" providerId="LiveId" clId="{8529EEB7-C8AD-47B5-BED6-95F6A83BE441}" dt="2021-11-08T14:37:31.194" v="27"/>
          <ac:spMkLst>
            <pc:docMk/>
            <pc:sldMk cId="651341140" sldId="267"/>
            <ac:spMk id="3" creationId="{ED35251F-ADC4-416A-BE5D-8D30F838DAE8}"/>
          </ac:spMkLst>
        </pc:spChg>
      </pc:sldChg>
      <pc:sldChg chg="delSp modSp new mod">
        <pc:chgData name="Alena Sedláková" userId="0e878729687c9b92" providerId="LiveId" clId="{8529EEB7-C8AD-47B5-BED6-95F6A83BE441}" dt="2021-11-08T14:37:31.353" v="36" actId="27636"/>
        <pc:sldMkLst>
          <pc:docMk/>
          <pc:sldMk cId="1053762390" sldId="268"/>
        </pc:sldMkLst>
        <pc:spChg chg="del mod">
          <ac:chgData name="Alena Sedláková" userId="0e878729687c9b92" providerId="LiveId" clId="{8529EEB7-C8AD-47B5-BED6-95F6A83BE441}" dt="2021-11-08T14:32:04.083" v="6" actId="478"/>
          <ac:spMkLst>
            <pc:docMk/>
            <pc:sldMk cId="1053762390" sldId="268"/>
            <ac:spMk id="2" creationId="{49984370-F0F5-4EBF-9BA0-92E809CE5E98}"/>
          </ac:spMkLst>
        </pc:spChg>
        <pc:spChg chg="mod">
          <ac:chgData name="Alena Sedláková" userId="0e878729687c9b92" providerId="LiveId" clId="{8529EEB7-C8AD-47B5-BED6-95F6A83BE441}" dt="2021-11-08T14:37:31.353" v="36" actId="27636"/>
          <ac:spMkLst>
            <pc:docMk/>
            <pc:sldMk cId="1053762390" sldId="268"/>
            <ac:spMk id="3" creationId="{5B8906D1-C596-464B-99FF-2BC594EDBB21}"/>
          </ac:spMkLst>
        </pc:spChg>
      </pc:sldChg>
      <pc:sldChg chg="delSp modSp new mod">
        <pc:chgData name="Alena Sedláková" userId="0e878729687c9b92" providerId="LiveId" clId="{8529EEB7-C8AD-47B5-BED6-95F6A83BE441}" dt="2021-11-08T14:37:31.361" v="37" actId="27636"/>
        <pc:sldMkLst>
          <pc:docMk/>
          <pc:sldMk cId="1721865009" sldId="269"/>
        </pc:sldMkLst>
        <pc:spChg chg="del mod">
          <ac:chgData name="Alena Sedláková" userId="0e878729687c9b92" providerId="LiveId" clId="{8529EEB7-C8AD-47B5-BED6-95F6A83BE441}" dt="2021-11-08T14:32:44.737" v="15" actId="478"/>
          <ac:spMkLst>
            <pc:docMk/>
            <pc:sldMk cId="1721865009" sldId="269"/>
            <ac:spMk id="2" creationId="{B2213BF4-608A-4A23-BA23-B4587A42207C}"/>
          </ac:spMkLst>
        </pc:spChg>
        <pc:spChg chg="mod">
          <ac:chgData name="Alena Sedláková" userId="0e878729687c9b92" providerId="LiveId" clId="{8529EEB7-C8AD-47B5-BED6-95F6A83BE441}" dt="2021-11-08T14:37:31.361" v="37" actId="27636"/>
          <ac:spMkLst>
            <pc:docMk/>
            <pc:sldMk cId="1721865009" sldId="269"/>
            <ac:spMk id="3" creationId="{A888CEA9-4C96-40A8-BB72-E3172E63F29E}"/>
          </ac:spMkLst>
        </pc:spChg>
      </pc:sldChg>
      <pc:sldChg chg="delSp modSp new mod">
        <pc:chgData name="Alena Sedláková" userId="0e878729687c9b92" providerId="LiveId" clId="{8529EEB7-C8AD-47B5-BED6-95F6A83BE441}" dt="2021-11-08T14:53:22.562" v="44" actId="27636"/>
        <pc:sldMkLst>
          <pc:docMk/>
          <pc:sldMk cId="4025550805" sldId="270"/>
        </pc:sldMkLst>
        <pc:spChg chg="del mod">
          <ac:chgData name="Alena Sedláková" userId="0e878729687c9b92" providerId="LiveId" clId="{8529EEB7-C8AD-47B5-BED6-95F6A83BE441}" dt="2021-11-08T14:53:19.085" v="42" actId="478"/>
          <ac:spMkLst>
            <pc:docMk/>
            <pc:sldMk cId="4025550805" sldId="270"/>
            <ac:spMk id="2" creationId="{2B1C9E64-6E85-4BC8-8D6F-8E436D6971C4}"/>
          </ac:spMkLst>
        </pc:spChg>
        <pc:spChg chg="mod">
          <ac:chgData name="Alena Sedláková" userId="0e878729687c9b92" providerId="LiveId" clId="{8529EEB7-C8AD-47B5-BED6-95F6A83BE441}" dt="2021-11-08T14:53:22.562" v="44" actId="27636"/>
          <ac:spMkLst>
            <pc:docMk/>
            <pc:sldMk cId="4025550805" sldId="270"/>
            <ac:spMk id="3" creationId="{4F82A822-7662-493B-ADBC-D7B27F64C47E}"/>
          </ac:spMkLst>
        </pc:spChg>
      </pc:sldChg>
      <pc:sldChg chg="delSp modSp new mod">
        <pc:chgData name="Alena Sedláková" userId="0e878729687c9b92" providerId="LiveId" clId="{8529EEB7-C8AD-47B5-BED6-95F6A83BE441}" dt="2021-11-08T14:54:05.729" v="52" actId="27636"/>
        <pc:sldMkLst>
          <pc:docMk/>
          <pc:sldMk cId="2927357492" sldId="271"/>
        </pc:sldMkLst>
        <pc:spChg chg="del mod">
          <ac:chgData name="Alena Sedláková" userId="0e878729687c9b92" providerId="LiveId" clId="{8529EEB7-C8AD-47B5-BED6-95F6A83BE441}" dt="2021-11-08T14:54:02.866" v="50" actId="478"/>
          <ac:spMkLst>
            <pc:docMk/>
            <pc:sldMk cId="2927357492" sldId="271"/>
            <ac:spMk id="2" creationId="{75E9B398-CF25-4126-BF31-59BEF47B7051}"/>
          </ac:spMkLst>
        </pc:spChg>
        <pc:spChg chg="mod">
          <ac:chgData name="Alena Sedláková" userId="0e878729687c9b92" providerId="LiveId" clId="{8529EEB7-C8AD-47B5-BED6-95F6A83BE441}" dt="2021-11-08T14:54:05.729" v="52" actId="27636"/>
          <ac:spMkLst>
            <pc:docMk/>
            <pc:sldMk cId="2927357492" sldId="271"/>
            <ac:spMk id="3" creationId="{09D13D37-A099-4D3A-BADA-AEF18F39CDE1}"/>
          </ac:spMkLst>
        </pc:spChg>
      </pc:sldChg>
      <pc:sldChg chg="addSp delSp modSp new mod">
        <pc:chgData name="Alena Sedláková" userId="0e878729687c9b92" providerId="LiveId" clId="{8529EEB7-C8AD-47B5-BED6-95F6A83BE441}" dt="2021-11-08T14:56:13.262" v="57" actId="1076"/>
        <pc:sldMkLst>
          <pc:docMk/>
          <pc:sldMk cId="3335849527" sldId="272"/>
        </pc:sldMkLst>
        <pc:spChg chg="del">
          <ac:chgData name="Alena Sedláková" userId="0e878729687c9b92" providerId="LiveId" clId="{8529EEB7-C8AD-47B5-BED6-95F6A83BE441}" dt="2021-11-08T14:56:05.931" v="54"/>
          <ac:spMkLst>
            <pc:docMk/>
            <pc:sldMk cId="3335849527" sldId="272"/>
            <ac:spMk id="3" creationId="{505DC375-5005-43E8-B3AE-3CAC1F5AC78B}"/>
          </ac:spMkLst>
        </pc:spChg>
        <pc:picChg chg="add mod">
          <ac:chgData name="Alena Sedláková" userId="0e878729687c9b92" providerId="LiveId" clId="{8529EEB7-C8AD-47B5-BED6-95F6A83BE441}" dt="2021-11-08T14:56:13.262" v="57" actId="1076"/>
          <ac:picMkLst>
            <pc:docMk/>
            <pc:sldMk cId="3335849527" sldId="272"/>
            <ac:picMk id="4" creationId="{47CDDE5E-EC3C-4699-ACBE-24C7FA0216A8}"/>
          </ac:picMkLst>
        </pc:picChg>
      </pc:sldChg>
      <pc:sldChg chg="delSp modSp new mod">
        <pc:chgData name="Alena Sedláková" userId="0e878729687c9b92" providerId="LiveId" clId="{8529EEB7-C8AD-47B5-BED6-95F6A83BE441}" dt="2021-11-08T14:57:35.989" v="65" actId="27636"/>
        <pc:sldMkLst>
          <pc:docMk/>
          <pc:sldMk cId="181517069" sldId="273"/>
        </pc:sldMkLst>
        <pc:spChg chg="del mod">
          <ac:chgData name="Alena Sedláková" userId="0e878729687c9b92" providerId="LiveId" clId="{8529EEB7-C8AD-47B5-BED6-95F6A83BE441}" dt="2021-11-08T14:57:33.159" v="63" actId="478"/>
          <ac:spMkLst>
            <pc:docMk/>
            <pc:sldMk cId="181517069" sldId="273"/>
            <ac:spMk id="2" creationId="{279A01A9-205A-4E0A-AE7B-BD0D4117B76A}"/>
          </ac:spMkLst>
        </pc:spChg>
        <pc:spChg chg="mod">
          <ac:chgData name="Alena Sedláková" userId="0e878729687c9b92" providerId="LiveId" clId="{8529EEB7-C8AD-47B5-BED6-95F6A83BE441}" dt="2021-11-08T14:57:35.989" v="65" actId="27636"/>
          <ac:spMkLst>
            <pc:docMk/>
            <pc:sldMk cId="181517069" sldId="273"/>
            <ac:spMk id="3" creationId="{9818166A-316D-4C48-B5AB-DBCBBBF165B4}"/>
          </ac:spMkLst>
        </pc:spChg>
      </pc:sldChg>
      <pc:sldChg chg="delSp modSp new mod">
        <pc:chgData name="Alena Sedláková" userId="0e878729687c9b92" providerId="LiveId" clId="{8529EEB7-C8AD-47B5-BED6-95F6A83BE441}" dt="2021-11-08T14:58:31.985" v="73" actId="27636"/>
        <pc:sldMkLst>
          <pc:docMk/>
          <pc:sldMk cId="2160745310" sldId="274"/>
        </pc:sldMkLst>
        <pc:spChg chg="del mod">
          <ac:chgData name="Alena Sedláková" userId="0e878729687c9b92" providerId="LiveId" clId="{8529EEB7-C8AD-47B5-BED6-95F6A83BE441}" dt="2021-11-08T14:58:29.110" v="71" actId="478"/>
          <ac:spMkLst>
            <pc:docMk/>
            <pc:sldMk cId="2160745310" sldId="274"/>
            <ac:spMk id="2" creationId="{59764691-B7CA-4FAE-8E3C-3276E9912F2F}"/>
          </ac:spMkLst>
        </pc:spChg>
        <pc:spChg chg="mod">
          <ac:chgData name="Alena Sedláková" userId="0e878729687c9b92" providerId="LiveId" clId="{8529EEB7-C8AD-47B5-BED6-95F6A83BE441}" dt="2021-11-08T14:58:31.985" v="73" actId="27636"/>
          <ac:spMkLst>
            <pc:docMk/>
            <pc:sldMk cId="2160745310" sldId="274"/>
            <ac:spMk id="3" creationId="{E263BC85-1E5A-4C2D-A5F4-1BD24367EAF1}"/>
          </ac:spMkLst>
        </pc:spChg>
      </pc:sldChg>
      <pc:sldChg chg="addSp delSp modSp new mod">
        <pc:chgData name="Alena Sedláková" userId="0e878729687c9b92" providerId="LiveId" clId="{8529EEB7-C8AD-47B5-BED6-95F6A83BE441}" dt="2021-11-08T15:02:22.790" v="86"/>
        <pc:sldMkLst>
          <pc:docMk/>
          <pc:sldMk cId="1562868391" sldId="275"/>
        </pc:sldMkLst>
        <pc:spChg chg="mod">
          <ac:chgData name="Alena Sedláková" userId="0e878729687c9b92" providerId="LiveId" clId="{8529EEB7-C8AD-47B5-BED6-95F6A83BE441}" dt="2021-11-08T15:02:22.790" v="86"/>
          <ac:spMkLst>
            <pc:docMk/>
            <pc:sldMk cId="1562868391" sldId="275"/>
            <ac:spMk id="2" creationId="{2FF6EB88-82C8-442B-8507-365340F23BDD}"/>
          </ac:spMkLst>
        </pc:spChg>
        <pc:spChg chg="del">
          <ac:chgData name="Alena Sedláková" userId="0e878729687c9b92" providerId="LiveId" clId="{8529EEB7-C8AD-47B5-BED6-95F6A83BE441}" dt="2021-11-08T14:58:59.564" v="75"/>
          <ac:spMkLst>
            <pc:docMk/>
            <pc:sldMk cId="1562868391" sldId="275"/>
            <ac:spMk id="3" creationId="{6A1E8B44-986E-45CE-A439-6C1FD61F5CFA}"/>
          </ac:spMkLst>
        </pc:spChg>
        <pc:picChg chg="add mod">
          <ac:chgData name="Alena Sedláková" userId="0e878729687c9b92" providerId="LiveId" clId="{8529EEB7-C8AD-47B5-BED6-95F6A83BE441}" dt="2021-11-08T14:58:59.564" v="75"/>
          <ac:picMkLst>
            <pc:docMk/>
            <pc:sldMk cId="1562868391" sldId="275"/>
            <ac:picMk id="4" creationId="{385E728F-3509-4B4E-B9F4-85FF71CED85F}"/>
          </ac:picMkLst>
        </pc:picChg>
      </pc:sldChg>
      <pc:sldChg chg="modSp new mod">
        <pc:chgData name="Alena Sedláková" userId="0e878729687c9b92" providerId="LiveId" clId="{8529EEB7-C8AD-47B5-BED6-95F6A83BE441}" dt="2021-11-08T15:00:03.059" v="77"/>
        <pc:sldMkLst>
          <pc:docMk/>
          <pc:sldMk cId="1662768918" sldId="276"/>
        </pc:sldMkLst>
        <pc:spChg chg="mod">
          <ac:chgData name="Alena Sedláková" userId="0e878729687c9b92" providerId="LiveId" clId="{8529EEB7-C8AD-47B5-BED6-95F6A83BE441}" dt="2021-11-08T15:00:03.059" v="77"/>
          <ac:spMkLst>
            <pc:docMk/>
            <pc:sldMk cId="1662768918" sldId="276"/>
            <ac:spMk id="3" creationId="{DD357E5B-7981-4588-A5DE-C249A9CBFD64}"/>
          </ac:spMkLst>
        </pc:spChg>
      </pc:sldChg>
      <pc:sldChg chg="modSp new mod">
        <pc:chgData name="Alena Sedláková" userId="0e878729687c9b92" providerId="LiveId" clId="{8529EEB7-C8AD-47B5-BED6-95F6A83BE441}" dt="2021-11-08T15:00:40.290" v="79"/>
        <pc:sldMkLst>
          <pc:docMk/>
          <pc:sldMk cId="2321785274" sldId="277"/>
        </pc:sldMkLst>
        <pc:spChg chg="mod">
          <ac:chgData name="Alena Sedláková" userId="0e878729687c9b92" providerId="LiveId" clId="{8529EEB7-C8AD-47B5-BED6-95F6A83BE441}" dt="2021-11-08T15:00:40.290" v="79"/>
          <ac:spMkLst>
            <pc:docMk/>
            <pc:sldMk cId="2321785274" sldId="277"/>
            <ac:spMk id="3" creationId="{B2FA9CBF-B607-434E-AC0E-1DF6B398BCE4}"/>
          </ac:spMkLst>
        </pc:spChg>
      </pc:sldChg>
      <pc:sldChg chg="modSp new mod">
        <pc:chgData name="Alena Sedláková" userId="0e878729687c9b92" providerId="LiveId" clId="{8529EEB7-C8AD-47B5-BED6-95F6A83BE441}" dt="2021-11-08T15:01:01.567" v="82" actId="27636"/>
        <pc:sldMkLst>
          <pc:docMk/>
          <pc:sldMk cId="3995592219" sldId="278"/>
        </pc:sldMkLst>
        <pc:spChg chg="mod">
          <ac:chgData name="Alena Sedláková" userId="0e878729687c9b92" providerId="LiveId" clId="{8529EEB7-C8AD-47B5-BED6-95F6A83BE441}" dt="2021-11-08T15:01:01.567" v="82" actId="27636"/>
          <ac:spMkLst>
            <pc:docMk/>
            <pc:sldMk cId="3995592219" sldId="278"/>
            <ac:spMk id="3" creationId="{FF5A1E11-8862-4B32-8FD8-F6179DA4684C}"/>
          </ac:spMkLst>
        </pc:spChg>
      </pc:sldChg>
      <pc:sldChg chg="modSp new mod">
        <pc:chgData name="Alena Sedláková" userId="0e878729687c9b92" providerId="LiveId" clId="{8529EEB7-C8AD-47B5-BED6-95F6A83BE441}" dt="2021-11-08T15:01:47.798" v="84"/>
        <pc:sldMkLst>
          <pc:docMk/>
          <pc:sldMk cId="805964116" sldId="279"/>
        </pc:sldMkLst>
        <pc:spChg chg="mod">
          <ac:chgData name="Alena Sedláková" userId="0e878729687c9b92" providerId="LiveId" clId="{8529EEB7-C8AD-47B5-BED6-95F6A83BE441}" dt="2021-11-08T15:01:47.798" v="84"/>
          <ac:spMkLst>
            <pc:docMk/>
            <pc:sldMk cId="805964116" sldId="279"/>
            <ac:spMk id="3" creationId="{A042FF05-3802-404A-9A16-115ED957A2FE}"/>
          </ac:spMkLst>
        </pc:spChg>
      </pc:sldChg>
      <pc:sldChg chg="delSp modSp new mod">
        <pc:chgData name="Alena Sedláková" userId="0e878729687c9b92" providerId="LiveId" clId="{8529EEB7-C8AD-47B5-BED6-95F6A83BE441}" dt="2021-11-08T15:29:39.622" v="93" actId="27636"/>
        <pc:sldMkLst>
          <pc:docMk/>
          <pc:sldMk cId="396103557" sldId="280"/>
        </pc:sldMkLst>
        <pc:spChg chg="del mod">
          <ac:chgData name="Alena Sedláková" userId="0e878729687c9b92" providerId="LiveId" clId="{8529EEB7-C8AD-47B5-BED6-95F6A83BE441}" dt="2021-11-08T15:29:36.026" v="91" actId="478"/>
          <ac:spMkLst>
            <pc:docMk/>
            <pc:sldMk cId="396103557" sldId="280"/>
            <ac:spMk id="2" creationId="{9B4743EC-866C-4C1E-9480-B48E64A98786}"/>
          </ac:spMkLst>
        </pc:spChg>
        <pc:spChg chg="mod">
          <ac:chgData name="Alena Sedláková" userId="0e878729687c9b92" providerId="LiveId" clId="{8529EEB7-C8AD-47B5-BED6-95F6A83BE441}" dt="2021-11-08T15:29:39.622" v="93" actId="27636"/>
          <ac:spMkLst>
            <pc:docMk/>
            <pc:sldMk cId="396103557" sldId="280"/>
            <ac:spMk id="3" creationId="{0DDB984D-30B4-4597-9182-FB3411F7D287}"/>
          </ac:spMkLst>
        </pc:spChg>
      </pc:sldChg>
      <pc:sldChg chg="delSp modSp new mod">
        <pc:chgData name="Alena Sedláková" userId="0e878729687c9b92" providerId="LiveId" clId="{8529EEB7-C8AD-47B5-BED6-95F6A83BE441}" dt="2021-11-08T15:30:17.773" v="99" actId="14100"/>
        <pc:sldMkLst>
          <pc:docMk/>
          <pc:sldMk cId="3187069143" sldId="281"/>
        </pc:sldMkLst>
        <pc:spChg chg="del mod">
          <ac:chgData name="Alena Sedláková" userId="0e878729687c9b92" providerId="LiveId" clId="{8529EEB7-C8AD-47B5-BED6-95F6A83BE441}" dt="2021-11-08T15:30:14.631" v="98" actId="478"/>
          <ac:spMkLst>
            <pc:docMk/>
            <pc:sldMk cId="3187069143" sldId="281"/>
            <ac:spMk id="2" creationId="{7EC345C9-D278-425A-8792-2018F3A544C0}"/>
          </ac:spMkLst>
        </pc:spChg>
        <pc:spChg chg="mod">
          <ac:chgData name="Alena Sedláková" userId="0e878729687c9b92" providerId="LiveId" clId="{8529EEB7-C8AD-47B5-BED6-95F6A83BE441}" dt="2021-11-08T15:30:17.773" v="99" actId="14100"/>
          <ac:spMkLst>
            <pc:docMk/>
            <pc:sldMk cId="3187069143" sldId="281"/>
            <ac:spMk id="3" creationId="{64237303-A82E-4F63-AB3F-5B6D2DFC7BF9}"/>
          </ac:spMkLst>
        </pc:spChg>
      </pc:sldChg>
      <pc:sldChg chg="modSp new mod">
        <pc:chgData name="Alena Sedláková" userId="0e878729687c9b92" providerId="LiveId" clId="{8529EEB7-C8AD-47B5-BED6-95F6A83BE441}" dt="2021-11-08T15:35:35.307" v="143" actId="20577"/>
        <pc:sldMkLst>
          <pc:docMk/>
          <pc:sldMk cId="847713606" sldId="282"/>
        </pc:sldMkLst>
        <pc:spChg chg="mod">
          <ac:chgData name="Alena Sedláková" userId="0e878729687c9b92" providerId="LiveId" clId="{8529EEB7-C8AD-47B5-BED6-95F6A83BE441}" dt="2021-11-08T15:35:35.307" v="143" actId="20577"/>
          <ac:spMkLst>
            <pc:docMk/>
            <pc:sldMk cId="847713606" sldId="282"/>
            <ac:spMk id="2" creationId="{D673AAF4-89D4-4D22-BD0C-5431A03CC472}"/>
          </ac:spMkLst>
        </pc:spChg>
        <pc:spChg chg="mod">
          <ac:chgData name="Alena Sedláková" userId="0e878729687c9b92" providerId="LiveId" clId="{8529EEB7-C8AD-47B5-BED6-95F6A83BE441}" dt="2021-11-08T15:34:59.657" v="109"/>
          <ac:spMkLst>
            <pc:docMk/>
            <pc:sldMk cId="847713606" sldId="282"/>
            <ac:spMk id="3" creationId="{64535923-CF85-4EB0-9D8B-FC13E1126E4A}"/>
          </ac:spMkLst>
        </pc:spChg>
      </pc:sldChg>
      <pc:sldChg chg="delSp modSp new mod">
        <pc:chgData name="Alena Sedláková" userId="0e878729687c9b92" providerId="LiveId" clId="{8529EEB7-C8AD-47B5-BED6-95F6A83BE441}" dt="2021-11-08T15:34:26.191" v="108" actId="27636"/>
        <pc:sldMkLst>
          <pc:docMk/>
          <pc:sldMk cId="778220648" sldId="283"/>
        </pc:sldMkLst>
        <pc:spChg chg="del mod">
          <ac:chgData name="Alena Sedláková" userId="0e878729687c9b92" providerId="LiveId" clId="{8529EEB7-C8AD-47B5-BED6-95F6A83BE441}" dt="2021-11-08T15:34:22.322" v="106" actId="478"/>
          <ac:spMkLst>
            <pc:docMk/>
            <pc:sldMk cId="778220648" sldId="283"/>
            <ac:spMk id="2" creationId="{7AC870C9-528B-4EA2-812B-FB807A7DE771}"/>
          </ac:spMkLst>
        </pc:spChg>
        <pc:spChg chg="mod">
          <ac:chgData name="Alena Sedláková" userId="0e878729687c9b92" providerId="LiveId" clId="{8529EEB7-C8AD-47B5-BED6-95F6A83BE441}" dt="2021-11-08T15:34:26.191" v="108" actId="27636"/>
          <ac:spMkLst>
            <pc:docMk/>
            <pc:sldMk cId="778220648" sldId="283"/>
            <ac:spMk id="3" creationId="{EF681C2B-39B1-4F6D-BFC4-01062950C5BD}"/>
          </ac:spMkLst>
        </pc:spChg>
      </pc:sldChg>
      <pc:sldChg chg="delSp modSp new mod">
        <pc:chgData name="Alena Sedláková" userId="0e878729687c9b92" providerId="LiveId" clId="{8529EEB7-C8AD-47B5-BED6-95F6A83BE441}" dt="2021-11-08T15:36:24.794" v="148" actId="478"/>
        <pc:sldMkLst>
          <pc:docMk/>
          <pc:sldMk cId="652910926" sldId="284"/>
        </pc:sldMkLst>
        <pc:spChg chg="del mod">
          <ac:chgData name="Alena Sedláková" userId="0e878729687c9b92" providerId="LiveId" clId="{8529EEB7-C8AD-47B5-BED6-95F6A83BE441}" dt="2021-11-08T15:36:24.794" v="148" actId="478"/>
          <ac:spMkLst>
            <pc:docMk/>
            <pc:sldMk cId="652910926" sldId="284"/>
            <ac:spMk id="2" creationId="{0B1409EA-FD27-4F7E-9790-49F4FA27A198}"/>
          </ac:spMkLst>
        </pc:spChg>
        <pc:spChg chg="mod">
          <ac:chgData name="Alena Sedláková" userId="0e878729687c9b92" providerId="LiveId" clId="{8529EEB7-C8AD-47B5-BED6-95F6A83BE441}" dt="2021-11-08T15:36:19.275" v="145"/>
          <ac:spMkLst>
            <pc:docMk/>
            <pc:sldMk cId="652910926" sldId="284"/>
            <ac:spMk id="3" creationId="{838C1396-3673-481A-966F-BD07EDC00772}"/>
          </ac:spMkLst>
        </pc:spChg>
      </pc:sldChg>
      <pc:sldChg chg="delSp modSp new mod">
        <pc:chgData name="Alena Sedláková" userId="0e878729687c9b92" providerId="LiveId" clId="{8529EEB7-C8AD-47B5-BED6-95F6A83BE441}" dt="2021-11-08T15:38:28.833" v="156" actId="27636"/>
        <pc:sldMkLst>
          <pc:docMk/>
          <pc:sldMk cId="607379722" sldId="285"/>
        </pc:sldMkLst>
        <pc:spChg chg="del mod">
          <ac:chgData name="Alena Sedláková" userId="0e878729687c9b92" providerId="LiveId" clId="{8529EEB7-C8AD-47B5-BED6-95F6A83BE441}" dt="2021-11-08T15:38:24.867" v="154" actId="478"/>
          <ac:spMkLst>
            <pc:docMk/>
            <pc:sldMk cId="607379722" sldId="285"/>
            <ac:spMk id="2" creationId="{EF537517-089D-49F6-83F4-1133C88F52B6}"/>
          </ac:spMkLst>
        </pc:spChg>
        <pc:spChg chg="mod">
          <ac:chgData name="Alena Sedláková" userId="0e878729687c9b92" providerId="LiveId" clId="{8529EEB7-C8AD-47B5-BED6-95F6A83BE441}" dt="2021-11-08T15:38:28.833" v="156" actId="27636"/>
          <ac:spMkLst>
            <pc:docMk/>
            <pc:sldMk cId="607379722" sldId="285"/>
            <ac:spMk id="3" creationId="{C78F4144-3C6C-42B2-A2AB-5DFD5D1D70FE}"/>
          </ac:spMkLst>
        </pc:spChg>
      </pc:sldChg>
      <pc:sldChg chg="modSp new mod">
        <pc:chgData name="Alena Sedláková" userId="0e878729687c9b92" providerId="LiveId" clId="{8529EEB7-C8AD-47B5-BED6-95F6A83BE441}" dt="2021-11-08T15:39:08.237" v="158"/>
        <pc:sldMkLst>
          <pc:docMk/>
          <pc:sldMk cId="3252741846" sldId="286"/>
        </pc:sldMkLst>
        <pc:spChg chg="mod">
          <ac:chgData name="Alena Sedláková" userId="0e878729687c9b92" providerId="LiveId" clId="{8529EEB7-C8AD-47B5-BED6-95F6A83BE441}" dt="2021-11-08T15:39:08.237" v="158"/>
          <ac:spMkLst>
            <pc:docMk/>
            <pc:sldMk cId="3252741846" sldId="286"/>
            <ac:spMk id="3" creationId="{9247D724-9F29-4D08-9AE8-CD81BF68AEE6}"/>
          </ac:spMkLst>
        </pc:spChg>
      </pc:sldChg>
      <pc:sldChg chg="modSp new mod">
        <pc:chgData name="Alena Sedláková" userId="0e878729687c9b92" providerId="LiveId" clId="{8529EEB7-C8AD-47B5-BED6-95F6A83BE441}" dt="2021-11-08T15:41:57.706" v="165" actId="20577"/>
        <pc:sldMkLst>
          <pc:docMk/>
          <pc:sldMk cId="31483350" sldId="287"/>
        </pc:sldMkLst>
        <pc:spChg chg="mod">
          <ac:chgData name="Alena Sedláková" userId="0e878729687c9b92" providerId="LiveId" clId="{8529EEB7-C8AD-47B5-BED6-95F6A83BE441}" dt="2021-11-08T15:40:28.984" v="161" actId="255"/>
          <ac:spMkLst>
            <pc:docMk/>
            <pc:sldMk cId="31483350" sldId="287"/>
            <ac:spMk id="2" creationId="{36C3E4E5-F3ED-4F8C-8359-46DBD7BFBD25}"/>
          </ac:spMkLst>
        </pc:spChg>
        <pc:spChg chg="mod">
          <ac:chgData name="Alena Sedláková" userId="0e878729687c9b92" providerId="LiveId" clId="{8529EEB7-C8AD-47B5-BED6-95F6A83BE441}" dt="2021-11-08T15:41:57.706" v="165" actId="20577"/>
          <ac:spMkLst>
            <pc:docMk/>
            <pc:sldMk cId="31483350" sldId="287"/>
            <ac:spMk id="3" creationId="{3978BA82-EA09-4AE6-B3A0-5F4AA682E9C1}"/>
          </ac:spMkLst>
        </pc:spChg>
      </pc:sldChg>
      <pc:sldChg chg="delSp modSp new mod">
        <pc:chgData name="Alena Sedláková" userId="0e878729687c9b92" providerId="LiveId" clId="{8529EEB7-C8AD-47B5-BED6-95F6A83BE441}" dt="2021-11-08T15:42:39.491" v="172" actId="27636"/>
        <pc:sldMkLst>
          <pc:docMk/>
          <pc:sldMk cId="495046727" sldId="288"/>
        </pc:sldMkLst>
        <pc:spChg chg="del mod">
          <ac:chgData name="Alena Sedláková" userId="0e878729687c9b92" providerId="LiveId" clId="{8529EEB7-C8AD-47B5-BED6-95F6A83BE441}" dt="2021-11-08T15:42:36.862" v="170" actId="478"/>
          <ac:spMkLst>
            <pc:docMk/>
            <pc:sldMk cId="495046727" sldId="288"/>
            <ac:spMk id="2" creationId="{5EC5DFD3-C139-4777-96EB-A5C0258A9A2B}"/>
          </ac:spMkLst>
        </pc:spChg>
        <pc:spChg chg="mod">
          <ac:chgData name="Alena Sedláková" userId="0e878729687c9b92" providerId="LiveId" clId="{8529EEB7-C8AD-47B5-BED6-95F6A83BE441}" dt="2021-11-08T15:42:39.491" v="172" actId="27636"/>
          <ac:spMkLst>
            <pc:docMk/>
            <pc:sldMk cId="495046727" sldId="288"/>
            <ac:spMk id="3" creationId="{B7ED55B6-FC4A-427E-B2DB-6CA09DA3D452}"/>
          </ac:spMkLst>
        </pc:spChg>
      </pc:sldChg>
      <pc:sldChg chg="delSp modSp new mod">
        <pc:chgData name="Alena Sedláková" userId="0e878729687c9b92" providerId="LiveId" clId="{8529EEB7-C8AD-47B5-BED6-95F6A83BE441}" dt="2021-11-08T15:43:38.492" v="177" actId="14100"/>
        <pc:sldMkLst>
          <pc:docMk/>
          <pc:sldMk cId="2794272669" sldId="289"/>
        </pc:sldMkLst>
        <pc:spChg chg="del mod">
          <ac:chgData name="Alena Sedláková" userId="0e878729687c9b92" providerId="LiveId" clId="{8529EEB7-C8AD-47B5-BED6-95F6A83BE441}" dt="2021-11-08T15:43:34.758" v="176" actId="478"/>
          <ac:spMkLst>
            <pc:docMk/>
            <pc:sldMk cId="2794272669" sldId="289"/>
            <ac:spMk id="2" creationId="{FD0B345E-77E4-4E91-A26D-51D0D1A4878C}"/>
          </ac:spMkLst>
        </pc:spChg>
        <pc:spChg chg="mod">
          <ac:chgData name="Alena Sedláková" userId="0e878729687c9b92" providerId="LiveId" clId="{8529EEB7-C8AD-47B5-BED6-95F6A83BE441}" dt="2021-11-08T15:43:38.492" v="177" actId="14100"/>
          <ac:spMkLst>
            <pc:docMk/>
            <pc:sldMk cId="2794272669" sldId="289"/>
            <ac:spMk id="3" creationId="{A5FE2079-D447-4003-A0A3-6F543E96F737}"/>
          </ac:spMkLst>
        </pc:spChg>
      </pc:sldChg>
      <pc:sldChg chg="delSp modSp new mod">
        <pc:chgData name="Alena Sedláková" userId="0e878729687c9b92" providerId="LiveId" clId="{8529EEB7-C8AD-47B5-BED6-95F6A83BE441}" dt="2021-11-08T15:44:51.436" v="184" actId="27636"/>
        <pc:sldMkLst>
          <pc:docMk/>
          <pc:sldMk cId="2665042410" sldId="290"/>
        </pc:sldMkLst>
        <pc:spChg chg="del mod">
          <ac:chgData name="Alena Sedláková" userId="0e878729687c9b92" providerId="LiveId" clId="{8529EEB7-C8AD-47B5-BED6-95F6A83BE441}" dt="2021-11-08T15:44:48.296" v="182" actId="478"/>
          <ac:spMkLst>
            <pc:docMk/>
            <pc:sldMk cId="2665042410" sldId="290"/>
            <ac:spMk id="2" creationId="{3E013261-EA98-4C81-8105-175318ABD39D}"/>
          </ac:spMkLst>
        </pc:spChg>
        <pc:spChg chg="mod">
          <ac:chgData name="Alena Sedláková" userId="0e878729687c9b92" providerId="LiveId" clId="{8529EEB7-C8AD-47B5-BED6-95F6A83BE441}" dt="2021-11-08T15:44:51.436" v="184" actId="27636"/>
          <ac:spMkLst>
            <pc:docMk/>
            <pc:sldMk cId="2665042410" sldId="290"/>
            <ac:spMk id="3" creationId="{84B254D7-F10D-415E-9850-645DCB1A6815}"/>
          </ac:spMkLst>
        </pc:spChg>
      </pc:sldChg>
      <pc:sldChg chg="modSp new mod">
        <pc:chgData name="Alena Sedláková" userId="0e878729687c9b92" providerId="LiveId" clId="{8529EEB7-C8AD-47B5-BED6-95F6A83BE441}" dt="2021-11-08T15:47:02.086" v="186"/>
        <pc:sldMkLst>
          <pc:docMk/>
          <pc:sldMk cId="804014741" sldId="291"/>
        </pc:sldMkLst>
        <pc:spChg chg="mod">
          <ac:chgData name="Alena Sedláková" userId="0e878729687c9b92" providerId="LiveId" clId="{8529EEB7-C8AD-47B5-BED6-95F6A83BE441}" dt="2021-11-08T15:47:02.086" v="186"/>
          <ac:spMkLst>
            <pc:docMk/>
            <pc:sldMk cId="804014741" sldId="291"/>
            <ac:spMk id="3" creationId="{F5010289-7CB9-40ED-B02C-CE9D92725DD1}"/>
          </ac:spMkLst>
        </pc:spChg>
      </pc:sldChg>
      <pc:sldChg chg="modSp new mod">
        <pc:chgData name="Alena Sedláková" userId="0e878729687c9b92" providerId="LiveId" clId="{8529EEB7-C8AD-47B5-BED6-95F6A83BE441}" dt="2021-11-08T15:50:54.066" v="188"/>
        <pc:sldMkLst>
          <pc:docMk/>
          <pc:sldMk cId="3919046444" sldId="292"/>
        </pc:sldMkLst>
        <pc:spChg chg="mod">
          <ac:chgData name="Alena Sedláková" userId="0e878729687c9b92" providerId="LiveId" clId="{8529EEB7-C8AD-47B5-BED6-95F6A83BE441}" dt="2021-11-08T15:50:54.066" v="188"/>
          <ac:spMkLst>
            <pc:docMk/>
            <pc:sldMk cId="3919046444" sldId="292"/>
            <ac:spMk id="3" creationId="{1DB5423D-2F9C-4D96-BFB3-3F528487D99E}"/>
          </ac:spMkLst>
        </pc:spChg>
      </pc:sldChg>
      <pc:sldChg chg="new">
        <pc:chgData name="Alena Sedláková" userId="0e878729687c9b92" providerId="LiveId" clId="{8529EEB7-C8AD-47B5-BED6-95F6A83BE441}" dt="2021-11-08T15:50:57.703" v="189" actId="680"/>
        <pc:sldMkLst>
          <pc:docMk/>
          <pc:sldMk cId="2667223427" sldId="293"/>
        </pc:sldMkLst>
      </pc:sldChg>
      <pc:sldMasterChg chg="modTransition modSldLayout">
        <pc:chgData name="Alena Sedláková" userId="0e878729687c9b92" providerId="LiveId" clId="{8529EEB7-C8AD-47B5-BED6-95F6A83BE441}" dt="2021-11-08T14:37:11.575" v="19"/>
        <pc:sldMasterMkLst>
          <pc:docMk/>
          <pc:sldMasterMk cId="2374069552" sldId="2147483660"/>
        </pc:sldMasterMkLst>
        <pc:sldLayoutChg chg="modTransition">
          <pc:chgData name="Alena Sedláková" userId="0e878729687c9b92" providerId="LiveId" clId="{8529EEB7-C8AD-47B5-BED6-95F6A83BE441}" dt="2021-11-08T14:37:11.575" v="19"/>
          <pc:sldLayoutMkLst>
            <pc:docMk/>
            <pc:sldMasterMk cId="2374069552" sldId="2147483660"/>
            <pc:sldLayoutMk cId="756059485" sldId="2147483661"/>
          </pc:sldLayoutMkLst>
        </pc:sldLayoutChg>
        <pc:sldLayoutChg chg="modTransition">
          <pc:chgData name="Alena Sedláková" userId="0e878729687c9b92" providerId="LiveId" clId="{8529EEB7-C8AD-47B5-BED6-95F6A83BE441}" dt="2021-11-08T14:37:11.575" v="19"/>
          <pc:sldLayoutMkLst>
            <pc:docMk/>
            <pc:sldMasterMk cId="2374069552" sldId="2147483660"/>
            <pc:sldLayoutMk cId="1428172378" sldId="2147483662"/>
          </pc:sldLayoutMkLst>
        </pc:sldLayoutChg>
        <pc:sldLayoutChg chg="modTransition">
          <pc:chgData name="Alena Sedláková" userId="0e878729687c9b92" providerId="LiveId" clId="{8529EEB7-C8AD-47B5-BED6-95F6A83BE441}" dt="2021-11-08T14:37:11.575" v="19"/>
          <pc:sldLayoutMkLst>
            <pc:docMk/>
            <pc:sldMasterMk cId="2374069552" sldId="2147483660"/>
            <pc:sldLayoutMk cId="2935259138" sldId="2147483663"/>
          </pc:sldLayoutMkLst>
        </pc:sldLayoutChg>
        <pc:sldLayoutChg chg="modTransition">
          <pc:chgData name="Alena Sedláková" userId="0e878729687c9b92" providerId="LiveId" clId="{8529EEB7-C8AD-47B5-BED6-95F6A83BE441}" dt="2021-11-08T14:37:11.575" v="19"/>
          <pc:sldLayoutMkLst>
            <pc:docMk/>
            <pc:sldMasterMk cId="2374069552" sldId="2147483660"/>
            <pc:sldLayoutMk cId="1842049357" sldId="2147483664"/>
          </pc:sldLayoutMkLst>
        </pc:sldLayoutChg>
        <pc:sldLayoutChg chg="modTransition">
          <pc:chgData name="Alena Sedláková" userId="0e878729687c9b92" providerId="LiveId" clId="{8529EEB7-C8AD-47B5-BED6-95F6A83BE441}" dt="2021-11-08T14:37:11.575" v="19"/>
          <pc:sldLayoutMkLst>
            <pc:docMk/>
            <pc:sldMasterMk cId="2374069552" sldId="2147483660"/>
            <pc:sldLayoutMk cId="4292571804" sldId="2147483665"/>
          </pc:sldLayoutMkLst>
        </pc:sldLayoutChg>
        <pc:sldLayoutChg chg="modTransition">
          <pc:chgData name="Alena Sedláková" userId="0e878729687c9b92" providerId="LiveId" clId="{8529EEB7-C8AD-47B5-BED6-95F6A83BE441}" dt="2021-11-08T14:37:11.575" v="19"/>
          <pc:sldLayoutMkLst>
            <pc:docMk/>
            <pc:sldMasterMk cId="2374069552" sldId="2147483660"/>
            <pc:sldLayoutMk cId="2212798066" sldId="2147483666"/>
          </pc:sldLayoutMkLst>
        </pc:sldLayoutChg>
        <pc:sldLayoutChg chg="modTransition">
          <pc:chgData name="Alena Sedláková" userId="0e878729687c9b92" providerId="LiveId" clId="{8529EEB7-C8AD-47B5-BED6-95F6A83BE441}" dt="2021-11-08T14:37:11.575" v="19"/>
          <pc:sldLayoutMkLst>
            <pc:docMk/>
            <pc:sldMasterMk cId="2374069552" sldId="2147483660"/>
            <pc:sldLayoutMk cId="884095904" sldId="2147483667"/>
          </pc:sldLayoutMkLst>
        </pc:sldLayoutChg>
        <pc:sldLayoutChg chg="modTransition">
          <pc:chgData name="Alena Sedláková" userId="0e878729687c9b92" providerId="LiveId" clId="{8529EEB7-C8AD-47B5-BED6-95F6A83BE441}" dt="2021-11-08T14:37:11.575" v="19"/>
          <pc:sldLayoutMkLst>
            <pc:docMk/>
            <pc:sldMasterMk cId="2374069552" sldId="2147483660"/>
            <pc:sldLayoutMk cId="4063182709" sldId="2147483668"/>
          </pc:sldLayoutMkLst>
        </pc:sldLayoutChg>
        <pc:sldLayoutChg chg="modTransition">
          <pc:chgData name="Alena Sedláková" userId="0e878729687c9b92" providerId="LiveId" clId="{8529EEB7-C8AD-47B5-BED6-95F6A83BE441}" dt="2021-11-08T14:37:11.575" v="19"/>
          <pc:sldLayoutMkLst>
            <pc:docMk/>
            <pc:sldMasterMk cId="2374069552" sldId="2147483660"/>
            <pc:sldLayoutMk cId="4263204155" sldId="2147483669"/>
          </pc:sldLayoutMkLst>
        </pc:sldLayoutChg>
        <pc:sldLayoutChg chg="modTransition">
          <pc:chgData name="Alena Sedláková" userId="0e878729687c9b92" providerId="LiveId" clId="{8529EEB7-C8AD-47B5-BED6-95F6A83BE441}" dt="2021-11-08T14:37:11.575" v="19"/>
          <pc:sldLayoutMkLst>
            <pc:docMk/>
            <pc:sldMasterMk cId="2374069552" sldId="2147483660"/>
            <pc:sldLayoutMk cId="3717407612" sldId="2147483676"/>
          </pc:sldLayoutMkLst>
        </pc:sldLayoutChg>
        <pc:sldLayoutChg chg="modTransition">
          <pc:chgData name="Alena Sedláková" userId="0e878729687c9b92" providerId="LiveId" clId="{8529EEB7-C8AD-47B5-BED6-95F6A83BE441}" dt="2021-11-08T14:37:11.575" v="19"/>
          <pc:sldLayoutMkLst>
            <pc:docMk/>
            <pc:sldMasterMk cId="2374069552" sldId="2147483660"/>
            <pc:sldLayoutMk cId="3046606525" sldId="2147483677"/>
          </pc:sldLayoutMkLst>
        </pc:sldLayoutChg>
      </pc:sldMasterChg>
      <pc:sldMasterChg chg="modTransition modSldLayout">
        <pc:chgData name="Alena Sedláková" userId="0e878729687c9b92" providerId="LiveId" clId="{8529EEB7-C8AD-47B5-BED6-95F6A83BE441}" dt="2021-11-08T14:37:18.037" v="26"/>
        <pc:sldMasterMkLst>
          <pc:docMk/>
          <pc:sldMasterMk cId="374761783" sldId="2147483678"/>
        </pc:sldMasterMkLst>
        <pc:sldLayoutChg chg="modTransition">
          <pc:chgData name="Alena Sedláková" userId="0e878729687c9b92" providerId="LiveId" clId="{8529EEB7-C8AD-47B5-BED6-95F6A83BE441}" dt="2021-11-08T14:37:18.037" v="26"/>
          <pc:sldLayoutMkLst>
            <pc:docMk/>
            <pc:sldMasterMk cId="374761783" sldId="2147483678"/>
            <pc:sldLayoutMk cId="3366218168" sldId="2147483679"/>
          </pc:sldLayoutMkLst>
        </pc:sldLayoutChg>
        <pc:sldLayoutChg chg="modTransition">
          <pc:chgData name="Alena Sedláková" userId="0e878729687c9b92" providerId="LiveId" clId="{8529EEB7-C8AD-47B5-BED6-95F6A83BE441}" dt="2021-11-08T14:37:18.037" v="26"/>
          <pc:sldLayoutMkLst>
            <pc:docMk/>
            <pc:sldMasterMk cId="374761783" sldId="2147483678"/>
            <pc:sldLayoutMk cId="1768803119" sldId="2147483680"/>
          </pc:sldLayoutMkLst>
        </pc:sldLayoutChg>
        <pc:sldLayoutChg chg="modTransition">
          <pc:chgData name="Alena Sedláková" userId="0e878729687c9b92" providerId="LiveId" clId="{8529EEB7-C8AD-47B5-BED6-95F6A83BE441}" dt="2021-11-08T14:37:18.037" v="26"/>
          <pc:sldLayoutMkLst>
            <pc:docMk/>
            <pc:sldMasterMk cId="374761783" sldId="2147483678"/>
            <pc:sldLayoutMk cId="3638957094" sldId="2147483681"/>
          </pc:sldLayoutMkLst>
        </pc:sldLayoutChg>
        <pc:sldLayoutChg chg="modTransition">
          <pc:chgData name="Alena Sedláková" userId="0e878729687c9b92" providerId="LiveId" clId="{8529EEB7-C8AD-47B5-BED6-95F6A83BE441}" dt="2021-11-08T14:37:18.037" v="26"/>
          <pc:sldLayoutMkLst>
            <pc:docMk/>
            <pc:sldMasterMk cId="374761783" sldId="2147483678"/>
            <pc:sldLayoutMk cId="4008580662" sldId="2147483682"/>
          </pc:sldLayoutMkLst>
        </pc:sldLayoutChg>
        <pc:sldLayoutChg chg="modTransition">
          <pc:chgData name="Alena Sedláková" userId="0e878729687c9b92" providerId="LiveId" clId="{8529EEB7-C8AD-47B5-BED6-95F6A83BE441}" dt="2021-11-08T14:37:18.037" v="26"/>
          <pc:sldLayoutMkLst>
            <pc:docMk/>
            <pc:sldMasterMk cId="374761783" sldId="2147483678"/>
            <pc:sldLayoutMk cId="615015630" sldId="2147483683"/>
          </pc:sldLayoutMkLst>
        </pc:sldLayoutChg>
        <pc:sldLayoutChg chg="modTransition">
          <pc:chgData name="Alena Sedláková" userId="0e878729687c9b92" providerId="LiveId" clId="{8529EEB7-C8AD-47B5-BED6-95F6A83BE441}" dt="2021-11-08T14:37:18.037" v="26"/>
          <pc:sldLayoutMkLst>
            <pc:docMk/>
            <pc:sldMasterMk cId="374761783" sldId="2147483678"/>
            <pc:sldLayoutMk cId="378359904" sldId="2147483684"/>
          </pc:sldLayoutMkLst>
        </pc:sldLayoutChg>
        <pc:sldLayoutChg chg="modTransition">
          <pc:chgData name="Alena Sedláková" userId="0e878729687c9b92" providerId="LiveId" clId="{8529EEB7-C8AD-47B5-BED6-95F6A83BE441}" dt="2021-11-08T14:37:18.037" v="26"/>
          <pc:sldLayoutMkLst>
            <pc:docMk/>
            <pc:sldMasterMk cId="374761783" sldId="2147483678"/>
            <pc:sldLayoutMk cId="1259692026" sldId="2147483685"/>
          </pc:sldLayoutMkLst>
        </pc:sldLayoutChg>
        <pc:sldLayoutChg chg="modTransition">
          <pc:chgData name="Alena Sedláková" userId="0e878729687c9b92" providerId="LiveId" clId="{8529EEB7-C8AD-47B5-BED6-95F6A83BE441}" dt="2021-11-08T14:37:18.037" v="26"/>
          <pc:sldLayoutMkLst>
            <pc:docMk/>
            <pc:sldMasterMk cId="374761783" sldId="2147483678"/>
            <pc:sldLayoutMk cId="3714884630" sldId="2147483686"/>
          </pc:sldLayoutMkLst>
        </pc:sldLayoutChg>
        <pc:sldLayoutChg chg="modTransition">
          <pc:chgData name="Alena Sedláková" userId="0e878729687c9b92" providerId="LiveId" clId="{8529EEB7-C8AD-47B5-BED6-95F6A83BE441}" dt="2021-11-08T14:37:18.037" v="26"/>
          <pc:sldLayoutMkLst>
            <pc:docMk/>
            <pc:sldMasterMk cId="374761783" sldId="2147483678"/>
            <pc:sldLayoutMk cId="4209114055" sldId="2147483687"/>
          </pc:sldLayoutMkLst>
        </pc:sldLayoutChg>
        <pc:sldLayoutChg chg="modTransition">
          <pc:chgData name="Alena Sedláková" userId="0e878729687c9b92" providerId="LiveId" clId="{8529EEB7-C8AD-47B5-BED6-95F6A83BE441}" dt="2021-11-08T14:37:18.037" v="26"/>
          <pc:sldLayoutMkLst>
            <pc:docMk/>
            <pc:sldMasterMk cId="374761783" sldId="2147483678"/>
            <pc:sldLayoutMk cId="1712107112" sldId="2147483694"/>
          </pc:sldLayoutMkLst>
        </pc:sldLayoutChg>
        <pc:sldLayoutChg chg="modTransition">
          <pc:chgData name="Alena Sedláková" userId="0e878729687c9b92" providerId="LiveId" clId="{8529EEB7-C8AD-47B5-BED6-95F6A83BE441}" dt="2021-11-08T14:37:18.037" v="26"/>
          <pc:sldLayoutMkLst>
            <pc:docMk/>
            <pc:sldMasterMk cId="374761783" sldId="2147483678"/>
            <pc:sldLayoutMk cId="3545278247" sldId="2147483695"/>
          </pc:sldLayoutMkLst>
        </pc:sldLayoutChg>
      </pc:sldMasterChg>
      <pc:sldMasterChg chg="modTransition modSldLayout">
        <pc:chgData name="Alena Sedláková" userId="0e878729687c9b92" providerId="LiveId" clId="{8529EEB7-C8AD-47B5-BED6-95F6A83BE441}" dt="2021-11-08T14:37:31.194" v="27"/>
        <pc:sldMasterMkLst>
          <pc:docMk/>
          <pc:sldMasterMk cId="3710308698" sldId="2147483696"/>
        </pc:sldMasterMkLst>
        <pc:sldLayoutChg chg="modTransition">
          <pc:chgData name="Alena Sedláková" userId="0e878729687c9b92" providerId="LiveId" clId="{8529EEB7-C8AD-47B5-BED6-95F6A83BE441}" dt="2021-11-08T14:37:31.194" v="27"/>
          <pc:sldLayoutMkLst>
            <pc:docMk/>
            <pc:sldMasterMk cId="3710308698" sldId="2147483696"/>
            <pc:sldLayoutMk cId="3002373239" sldId="2147483697"/>
          </pc:sldLayoutMkLst>
        </pc:sldLayoutChg>
        <pc:sldLayoutChg chg="modTransition">
          <pc:chgData name="Alena Sedláková" userId="0e878729687c9b92" providerId="LiveId" clId="{8529EEB7-C8AD-47B5-BED6-95F6A83BE441}" dt="2021-11-08T14:37:31.194" v="27"/>
          <pc:sldLayoutMkLst>
            <pc:docMk/>
            <pc:sldMasterMk cId="3710308698" sldId="2147483696"/>
            <pc:sldLayoutMk cId="3345658700" sldId="2147483698"/>
          </pc:sldLayoutMkLst>
        </pc:sldLayoutChg>
        <pc:sldLayoutChg chg="modTransition">
          <pc:chgData name="Alena Sedláková" userId="0e878729687c9b92" providerId="LiveId" clId="{8529EEB7-C8AD-47B5-BED6-95F6A83BE441}" dt="2021-11-08T14:37:31.194" v="27"/>
          <pc:sldLayoutMkLst>
            <pc:docMk/>
            <pc:sldMasterMk cId="3710308698" sldId="2147483696"/>
            <pc:sldLayoutMk cId="2073439721" sldId="2147483699"/>
          </pc:sldLayoutMkLst>
        </pc:sldLayoutChg>
        <pc:sldLayoutChg chg="modTransition">
          <pc:chgData name="Alena Sedláková" userId="0e878729687c9b92" providerId="LiveId" clId="{8529EEB7-C8AD-47B5-BED6-95F6A83BE441}" dt="2021-11-08T14:37:31.194" v="27"/>
          <pc:sldLayoutMkLst>
            <pc:docMk/>
            <pc:sldMasterMk cId="3710308698" sldId="2147483696"/>
            <pc:sldLayoutMk cId="1044695208" sldId="2147483700"/>
          </pc:sldLayoutMkLst>
        </pc:sldLayoutChg>
        <pc:sldLayoutChg chg="modTransition">
          <pc:chgData name="Alena Sedláková" userId="0e878729687c9b92" providerId="LiveId" clId="{8529EEB7-C8AD-47B5-BED6-95F6A83BE441}" dt="2021-11-08T14:37:31.194" v="27"/>
          <pc:sldLayoutMkLst>
            <pc:docMk/>
            <pc:sldMasterMk cId="3710308698" sldId="2147483696"/>
            <pc:sldLayoutMk cId="3799248167" sldId="2147483701"/>
          </pc:sldLayoutMkLst>
        </pc:sldLayoutChg>
        <pc:sldLayoutChg chg="modTransition">
          <pc:chgData name="Alena Sedláková" userId="0e878729687c9b92" providerId="LiveId" clId="{8529EEB7-C8AD-47B5-BED6-95F6A83BE441}" dt="2021-11-08T14:37:31.194" v="27"/>
          <pc:sldLayoutMkLst>
            <pc:docMk/>
            <pc:sldMasterMk cId="3710308698" sldId="2147483696"/>
            <pc:sldLayoutMk cId="1613370972" sldId="2147483702"/>
          </pc:sldLayoutMkLst>
        </pc:sldLayoutChg>
        <pc:sldLayoutChg chg="modTransition">
          <pc:chgData name="Alena Sedláková" userId="0e878729687c9b92" providerId="LiveId" clId="{8529EEB7-C8AD-47B5-BED6-95F6A83BE441}" dt="2021-11-08T14:37:31.194" v="27"/>
          <pc:sldLayoutMkLst>
            <pc:docMk/>
            <pc:sldMasterMk cId="3710308698" sldId="2147483696"/>
            <pc:sldLayoutMk cId="2360721360" sldId="2147483703"/>
          </pc:sldLayoutMkLst>
        </pc:sldLayoutChg>
        <pc:sldLayoutChg chg="modTransition">
          <pc:chgData name="Alena Sedláková" userId="0e878729687c9b92" providerId="LiveId" clId="{8529EEB7-C8AD-47B5-BED6-95F6A83BE441}" dt="2021-11-08T14:37:31.194" v="27"/>
          <pc:sldLayoutMkLst>
            <pc:docMk/>
            <pc:sldMasterMk cId="3710308698" sldId="2147483696"/>
            <pc:sldLayoutMk cId="16929391" sldId="2147483704"/>
          </pc:sldLayoutMkLst>
        </pc:sldLayoutChg>
        <pc:sldLayoutChg chg="modTransition">
          <pc:chgData name="Alena Sedláková" userId="0e878729687c9b92" providerId="LiveId" clId="{8529EEB7-C8AD-47B5-BED6-95F6A83BE441}" dt="2021-11-08T14:37:31.194" v="27"/>
          <pc:sldLayoutMkLst>
            <pc:docMk/>
            <pc:sldMasterMk cId="3710308698" sldId="2147483696"/>
            <pc:sldLayoutMk cId="163788086" sldId="2147483705"/>
          </pc:sldLayoutMkLst>
        </pc:sldLayoutChg>
        <pc:sldLayoutChg chg="modTransition">
          <pc:chgData name="Alena Sedláková" userId="0e878729687c9b92" providerId="LiveId" clId="{8529EEB7-C8AD-47B5-BED6-95F6A83BE441}" dt="2021-11-08T14:37:31.194" v="27"/>
          <pc:sldLayoutMkLst>
            <pc:docMk/>
            <pc:sldMasterMk cId="3710308698" sldId="2147483696"/>
            <pc:sldLayoutMk cId="2828953732" sldId="2147483712"/>
          </pc:sldLayoutMkLst>
        </pc:sldLayoutChg>
        <pc:sldLayoutChg chg="modTransition">
          <pc:chgData name="Alena Sedláková" userId="0e878729687c9b92" providerId="LiveId" clId="{8529EEB7-C8AD-47B5-BED6-95F6A83BE441}" dt="2021-11-08T14:37:31.194" v="27"/>
          <pc:sldLayoutMkLst>
            <pc:docMk/>
            <pc:sldMasterMk cId="3710308698" sldId="2147483696"/>
            <pc:sldLayoutMk cId="828912985" sldId="214748371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k-SK"/>
              <a:t>Kliknutím upravte štýl predlohy nadpisu</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237323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8A87A34-81AB-432B-8DAE-1953F412C126}" type="datetimeFigureOut">
              <a:rPr lang="en-US" smtClean="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359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k-SK"/>
              <a:t>Kliknutím upravte štýl predlohy nadpisu</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48A87A34-81AB-432B-8DAE-1953F412C126}"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85045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k-SK"/>
              <a:t>Kliknutím upravte štýl predlohy nadpisu</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k-SK"/>
              <a:t>Kliknite sem a upravte štýly predlohy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48A87A34-81AB-432B-8DAE-1953F412C126}"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41888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48A87A34-81AB-432B-8DAE-1953F412C126}" type="datetimeFigureOut">
              <a:rPr lang="en-US" smtClean="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2675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k-SK"/>
              <a:t>Kliknutím upravte štýl predlohy nadpisu</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6855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k-SK"/>
              <a:t>Kliknutím upravte štýl predlohy nadpisu</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6943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nchorCtr="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895373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891298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565870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48A87A34-81AB-432B-8DAE-1953F412C126}" type="datetimeFigureOut">
              <a:rPr lang="en-US" smtClean="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343972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469520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24816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11/8/2021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337097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11/8/2021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072136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k-SK"/>
              <a:t>Kliknutím upravte štýl predlohy nadpisu</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7" name="Date Placeholder 4"/>
          <p:cNvSpPr>
            <a:spLocks noGrp="1"/>
          </p:cNvSpPr>
          <p:nvPr>
            <p:ph type="dt" sz="half" idx="10"/>
          </p:nvPr>
        </p:nvSpPr>
        <p:spPr/>
        <p:txBody>
          <a:bodyPr/>
          <a:lstStyle/>
          <a:p>
            <a:fld id="{48A87A34-81AB-432B-8DAE-1953F412C126}" type="datetimeFigureOut">
              <a:rPr lang="en-US" smtClean="0"/>
              <a:t>11/8/2021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2939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8A87A34-81AB-432B-8DAE-1953F412C126}" type="datetimeFigureOut">
              <a:rPr lang="en-US" smtClean="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78808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k-SK"/>
              <a:t>Kliknutím upravte štýl predlohy nadpisu</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11/8/2021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030869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p:wipe/>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377F56-0BBF-42D7-8958-C8FA57B0D620}"/>
              </a:ext>
            </a:extLst>
          </p:cNvPr>
          <p:cNvSpPr>
            <a:spLocks noGrp="1"/>
          </p:cNvSpPr>
          <p:nvPr>
            <p:ph type="ctrTitle"/>
          </p:nvPr>
        </p:nvSpPr>
        <p:spPr/>
        <p:txBody>
          <a:bodyPr/>
          <a:lstStyle/>
          <a:p>
            <a:r>
              <a:rPr lang="sk-SK" dirty="0" err="1"/>
              <a:t>Arteterapia</a:t>
            </a:r>
            <a:endParaRPr lang="sk-SK" dirty="0"/>
          </a:p>
        </p:txBody>
      </p:sp>
      <p:sp>
        <p:nvSpPr>
          <p:cNvPr id="3" name="Podnadpis 2">
            <a:extLst>
              <a:ext uri="{FF2B5EF4-FFF2-40B4-BE49-F238E27FC236}">
                <a16:creationId xmlns:a16="http://schemas.microsoft.com/office/drawing/2014/main" id="{636BBA66-87B5-4FB7-B855-98F4A205E92A}"/>
              </a:ext>
            </a:extLst>
          </p:cNvPr>
          <p:cNvSpPr>
            <a:spLocks noGrp="1"/>
          </p:cNvSpPr>
          <p:nvPr>
            <p:ph type="subTitle" idx="1"/>
          </p:nvPr>
        </p:nvSpPr>
        <p:spPr/>
        <p:txBody>
          <a:bodyPr/>
          <a:lstStyle/>
          <a:p>
            <a:endParaRPr lang="sk-SK"/>
          </a:p>
        </p:txBody>
      </p:sp>
    </p:spTree>
    <p:extLst>
      <p:ext uri="{BB962C8B-B14F-4D97-AF65-F5344CB8AC3E}">
        <p14:creationId xmlns:p14="http://schemas.microsoft.com/office/powerpoint/2010/main" val="187587257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00642-5173-4924-B205-BE2406FC22B4}"/>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771F7C6F-3CC9-40FE-A894-087754070FC0}"/>
              </a:ext>
            </a:extLst>
          </p:cNvPr>
          <p:cNvSpPr>
            <a:spLocks noGrp="1"/>
          </p:cNvSpPr>
          <p:nvPr>
            <p:ph idx="1"/>
          </p:nvPr>
        </p:nvSpPr>
        <p:spPr/>
        <p:txBody>
          <a:bodyPr>
            <a:normAutofit/>
          </a:bodyPr>
          <a:lstStyle/>
          <a:p>
            <a:r>
              <a:rPr lang="sk-SK" dirty="0" err="1"/>
              <a:t>Arteterapeutické</a:t>
            </a:r>
            <a:r>
              <a:rPr lang="sk-SK" dirty="0"/>
              <a:t> projekty v paliatívnej starostlivosti nachádzajú svoje využitie v troch hlavných oblastiach:</a:t>
            </a:r>
          </a:p>
          <a:p>
            <a:endParaRPr lang="sk-SK" dirty="0"/>
          </a:p>
          <a:p>
            <a:r>
              <a:rPr lang="sk-SK" dirty="0"/>
              <a:t>    v projektoch s účelom skrášlenia prostredia príslušného zdravotného zariadenia,</a:t>
            </a:r>
          </a:p>
          <a:p>
            <a:r>
              <a:rPr lang="sk-SK" dirty="0"/>
              <a:t>    v samotnej </a:t>
            </a:r>
            <a:r>
              <a:rPr lang="sk-SK" dirty="0" err="1"/>
              <a:t>arteterapii</a:t>
            </a:r>
            <a:r>
              <a:rPr lang="sk-SK" dirty="0"/>
              <a:t> na vytvorenie vzťahu medzi pacientom a terapeutom a na </a:t>
            </a:r>
            <a:r>
              <a:rPr lang="sk-SK" dirty="0" err="1"/>
              <a:t>facilitáciu</a:t>
            </a:r>
            <a:r>
              <a:rPr lang="sk-SK" dirty="0"/>
              <a:t> </a:t>
            </a:r>
            <a:r>
              <a:rPr lang="sk-SK" dirty="0" err="1"/>
              <a:t>explorácie</a:t>
            </a:r>
            <a:r>
              <a:rPr lang="sk-SK" dirty="0"/>
              <a:t> pocitov pacienta,</a:t>
            </a:r>
          </a:p>
          <a:p>
            <a:r>
              <a:rPr lang="sk-SK" dirty="0"/>
              <a:t>    v projektoch zameraných na rozvoj tvorivosti.</a:t>
            </a:r>
          </a:p>
          <a:p>
            <a:endParaRPr lang="sk-SK" dirty="0"/>
          </a:p>
        </p:txBody>
      </p:sp>
    </p:spTree>
    <p:extLst>
      <p:ext uri="{BB962C8B-B14F-4D97-AF65-F5344CB8AC3E}">
        <p14:creationId xmlns:p14="http://schemas.microsoft.com/office/powerpoint/2010/main" val="277376575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3C9A44-BB8D-45D4-9E9E-1FE618961F6B}"/>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B5EA4D71-1C76-4BB9-BABD-2EE93E22A958}"/>
              </a:ext>
            </a:extLst>
          </p:cNvPr>
          <p:cNvSpPr>
            <a:spLocks noGrp="1"/>
          </p:cNvSpPr>
          <p:nvPr>
            <p:ph idx="1"/>
          </p:nvPr>
        </p:nvSpPr>
        <p:spPr/>
        <p:txBody>
          <a:bodyPr/>
          <a:lstStyle/>
          <a:p>
            <a:r>
              <a:rPr lang="sk-SK" dirty="0" err="1"/>
              <a:t>Arteterapia</a:t>
            </a:r>
            <a:r>
              <a:rPr lang="sk-SK" dirty="0"/>
              <a:t> sa využíva aj pri emočne labilných klientoch, pre ktorých je možnosťou k spracovaniu a uvedomeniu si svojich emócií. </a:t>
            </a:r>
            <a:r>
              <a:rPr lang="sk-SK" dirty="0" err="1"/>
              <a:t>Arteterapia</a:t>
            </a:r>
            <a:r>
              <a:rPr lang="sk-SK" dirty="0"/>
              <a:t> napomáha zmierniť pocity úzkosti, k úľave pri depresii a k celkovej kognitívnej a psychickej stimulácii. </a:t>
            </a:r>
            <a:r>
              <a:rPr lang="sk-SK" dirty="0" err="1"/>
              <a:t>Arteterapia</a:t>
            </a:r>
            <a:r>
              <a:rPr lang="sk-SK" dirty="0"/>
              <a:t> je vhodná ako doplnková terapia pre akýkoľvek typ psychoterapie a okrem toho, že sa pri nej objavuje nových psychoterapeutický materiál, klient objavuje aj svoje tvorivé sily a vďaka tomu si môže významne posilniť sebavedomie. (</a:t>
            </a:r>
            <a:r>
              <a:rPr lang="sk-SK" dirty="0" err="1"/>
              <a:t>Kennett</a:t>
            </a:r>
            <a:r>
              <a:rPr lang="sk-SK" dirty="0"/>
              <a:t>, 2000; </a:t>
            </a:r>
            <a:r>
              <a:rPr lang="sk-SK" dirty="0" err="1"/>
              <a:t>Perry</a:t>
            </a:r>
            <a:r>
              <a:rPr lang="sk-SK" dirty="0"/>
              <a:t>, 2000; </a:t>
            </a:r>
            <a:r>
              <a:rPr lang="sk-SK" dirty="0" err="1"/>
              <a:t>Matoušek</a:t>
            </a:r>
            <a:r>
              <a:rPr lang="sk-SK" dirty="0"/>
              <a:t>, 1999)</a:t>
            </a:r>
          </a:p>
        </p:txBody>
      </p:sp>
    </p:spTree>
    <p:extLst>
      <p:ext uri="{BB962C8B-B14F-4D97-AF65-F5344CB8AC3E}">
        <p14:creationId xmlns:p14="http://schemas.microsoft.com/office/powerpoint/2010/main" val="268943986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E71281-8432-4C02-8499-F8B2BF10CC66}"/>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00316489-3884-42B0-B95D-1B1848C85CFC}"/>
              </a:ext>
            </a:extLst>
          </p:cNvPr>
          <p:cNvSpPr>
            <a:spLocks noGrp="1"/>
          </p:cNvSpPr>
          <p:nvPr>
            <p:ph idx="1"/>
          </p:nvPr>
        </p:nvSpPr>
        <p:spPr/>
        <p:txBody>
          <a:bodyPr>
            <a:normAutofit/>
          </a:bodyPr>
          <a:lstStyle/>
          <a:p>
            <a:r>
              <a:rPr lang="sk-SK" dirty="0" err="1"/>
              <a:t>Arteterapia</a:t>
            </a:r>
            <a:r>
              <a:rPr lang="sk-SK" dirty="0"/>
              <a:t> si našla svoje miesto aj v </a:t>
            </a:r>
            <a:r>
              <a:rPr lang="sk-SK" dirty="0" err="1"/>
              <a:t>neuropsychológii</a:t>
            </a:r>
            <a:r>
              <a:rPr lang="sk-SK" dirty="0"/>
              <a:t>. </a:t>
            </a:r>
            <a:r>
              <a:rPr lang="sk-SK" dirty="0" err="1"/>
              <a:t>Neuropsychologickou</a:t>
            </a:r>
            <a:r>
              <a:rPr lang="sk-SK" dirty="0"/>
              <a:t> </a:t>
            </a:r>
            <a:r>
              <a:rPr lang="sk-SK" dirty="0" err="1"/>
              <a:t>arteterapiou</a:t>
            </a:r>
            <a:r>
              <a:rPr lang="sk-SK" dirty="0"/>
              <a:t> sa nazýva </a:t>
            </a:r>
            <a:r>
              <a:rPr lang="sk-SK" dirty="0" err="1"/>
              <a:t>arteterapia</a:t>
            </a:r>
            <a:r>
              <a:rPr lang="sk-SK" dirty="0"/>
              <a:t>, ktorá sa využíva u ľudí s traumatickým poranením mozgu. Jej princíp je založený na tom, že ak sa na kresbe založené testy môžu využívať na určenie lokácie a charakteru poranenia, môže sa využívať kresba aj na rehabilitáciu. Preto je </a:t>
            </a:r>
            <a:r>
              <a:rPr lang="sk-SK" dirty="0" err="1"/>
              <a:t>arteterapia</a:t>
            </a:r>
            <a:r>
              <a:rPr lang="sk-SK" dirty="0"/>
              <a:t> užitočná pri nácviku a udržovaní motorických, senzorických a </a:t>
            </a:r>
            <a:r>
              <a:rPr lang="sk-SK" dirty="0" err="1"/>
              <a:t>spatických</a:t>
            </a:r>
            <a:r>
              <a:rPr lang="sk-SK" dirty="0"/>
              <a:t> funkcií. </a:t>
            </a:r>
            <a:r>
              <a:rPr lang="sk-SK" dirty="0" err="1"/>
              <a:t>Arteterapeutické</a:t>
            </a:r>
            <a:r>
              <a:rPr lang="sk-SK" dirty="0"/>
              <a:t> intervencie sa využívajú napríklad u ľudí po mozgovej príhode na nácvik jemnej a hrubej motoriky, obnovenie pamäťových funkcií ako aj na udržanie emocionálnej stability. Napriek tomu, že pozitívny vplyv </a:t>
            </a:r>
            <a:r>
              <a:rPr lang="sk-SK" dirty="0" err="1"/>
              <a:t>arteterapie</a:t>
            </a:r>
            <a:r>
              <a:rPr lang="sk-SK" dirty="0"/>
              <a:t> v oblasti </a:t>
            </a:r>
            <a:r>
              <a:rPr lang="sk-SK" dirty="0" err="1"/>
              <a:t>neuropsychológie</a:t>
            </a:r>
            <a:r>
              <a:rPr lang="sk-SK" dirty="0"/>
              <a:t> je známy, ešte stále je potrebný ďalší výskum. (</a:t>
            </a:r>
            <a:r>
              <a:rPr lang="sk-SK" dirty="0" err="1"/>
              <a:t>Garner</a:t>
            </a:r>
            <a:r>
              <a:rPr lang="sk-SK" dirty="0"/>
              <a:t>, 1996)</a:t>
            </a:r>
          </a:p>
        </p:txBody>
      </p:sp>
    </p:spTree>
    <p:extLst>
      <p:ext uri="{BB962C8B-B14F-4D97-AF65-F5344CB8AC3E}">
        <p14:creationId xmlns:p14="http://schemas.microsoft.com/office/powerpoint/2010/main" val="424137223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1E92EA-51FB-4022-B708-811AA6CD94F5}"/>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ED35251F-ADC4-416A-BE5D-8D30F838DAE8}"/>
              </a:ext>
            </a:extLst>
          </p:cNvPr>
          <p:cNvSpPr>
            <a:spLocks noGrp="1"/>
          </p:cNvSpPr>
          <p:nvPr>
            <p:ph idx="1"/>
          </p:nvPr>
        </p:nvSpPr>
        <p:spPr/>
        <p:txBody>
          <a:bodyPr/>
          <a:lstStyle/>
          <a:p>
            <a:r>
              <a:rPr lang="sk-SK" dirty="0"/>
              <a:t>Podobné možnosti ponúka </a:t>
            </a:r>
            <a:r>
              <a:rPr lang="sk-SK" dirty="0" err="1"/>
              <a:t>arteterapia</a:t>
            </a:r>
            <a:r>
              <a:rPr lang="sk-SK" dirty="0"/>
              <a:t> vo forme tzv. </a:t>
            </a:r>
            <a:r>
              <a:rPr lang="sk-SK" dirty="0" err="1"/>
              <a:t>kitchen</a:t>
            </a:r>
            <a:r>
              <a:rPr lang="sk-SK" dirty="0"/>
              <a:t> art. Ide o malé skupiny detí a dospelých, ktorí sa stretávajú za účelom spoločného záujmu vo voľnej výtvarnej tvorbe. </a:t>
            </a:r>
            <a:r>
              <a:rPr lang="sk-SK" dirty="0" err="1"/>
              <a:t>Arteterapia</a:t>
            </a:r>
            <a:r>
              <a:rPr lang="sk-SK" dirty="0"/>
              <a:t> v tejto forme poskytuje maximálnu slobodu v rámci </a:t>
            </a:r>
            <a:r>
              <a:rPr lang="sk-SK" dirty="0" err="1"/>
              <a:t>kohezívnej</a:t>
            </a:r>
            <a:r>
              <a:rPr lang="sk-SK" dirty="0"/>
              <a:t> skupiny. Takéto jednoduché stretávanie jednotlivcov pri tvorivej činnosti má pozitívny vplyv na duševné zdravie. Uvoľňuje napätie, stres a uspokojuje potrebu zmysluplnej činnosti. (</a:t>
            </a:r>
            <a:r>
              <a:rPr lang="sk-SK" dirty="0" err="1"/>
              <a:t>Simon</a:t>
            </a:r>
            <a:r>
              <a:rPr lang="sk-SK" dirty="0"/>
              <a:t>, 1997)</a:t>
            </a:r>
          </a:p>
          <a:p>
            <a:pPr marL="0" indent="0">
              <a:buNone/>
            </a:pPr>
            <a:endParaRPr lang="sk-SK" dirty="0"/>
          </a:p>
        </p:txBody>
      </p:sp>
    </p:spTree>
    <p:extLst>
      <p:ext uri="{BB962C8B-B14F-4D97-AF65-F5344CB8AC3E}">
        <p14:creationId xmlns:p14="http://schemas.microsoft.com/office/powerpoint/2010/main" val="65134114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5B8906D1-C596-464B-99FF-2BC594EDBB21}"/>
              </a:ext>
            </a:extLst>
          </p:cNvPr>
          <p:cNvSpPr>
            <a:spLocks noGrp="1"/>
          </p:cNvSpPr>
          <p:nvPr>
            <p:ph idx="1"/>
          </p:nvPr>
        </p:nvSpPr>
        <p:spPr>
          <a:xfrm>
            <a:off x="1451579" y="528918"/>
            <a:ext cx="9603275" cy="4937427"/>
          </a:xfrm>
        </p:spPr>
        <p:txBody>
          <a:bodyPr>
            <a:normAutofit fontScale="92500" lnSpcReduction="20000"/>
          </a:bodyPr>
          <a:lstStyle/>
          <a:p>
            <a:r>
              <a:rPr lang="sk-SK" dirty="0" err="1"/>
              <a:t>Campbellová</a:t>
            </a:r>
            <a:r>
              <a:rPr lang="sk-SK" dirty="0"/>
              <a:t> (1998) uvádza rozdiely v prioritách vo využívaní výtvarných techník medzi skupinou oddychovou/vzdelávacou a terapeutickou:</a:t>
            </a:r>
          </a:p>
          <a:p>
            <a:endParaRPr lang="sk-SK" dirty="0"/>
          </a:p>
          <a:p>
            <a:r>
              <a:rPr lang="sk-SK" dirty="0"/>
              <a:t>skupina oddychová/vzdelávacia</a:t>
            </a:r>
          </a:p>
          <a:p>
            <a:endParaRPr lang="sk-SK" dirty="0"/>
          </a:p>
          <a:p>
            <a:r>
              <a:rPr lang="sk-SK" dirty="0"/>
              <a:t>    zameranie na činnosť,</a:t>
            </a:r>
          </a:p>
          <a:p>
            <a:r>
              <a:rPr lang="sk-SK" dirty="0"/>
              <a:t>    rozvíjanie predovšetkým výtvarnej techniky a zručností,</a:t>
            </a:r>
          </a:p>
          <a:p>
            <a:r>
              <a:rPr lang="sk-SK" dirty="0"/>
              <a:t>    dôraz na estetickom hodnotení,</a:t>
            </a:r>
          </a:p>
          <a:p>
            <a:r>
              <a:rPr lang="sk-SK" dirty="0"/>
              <a:t>    </a:t>
            </a:r>
            <a:r>
              <a:rPr lang="sk-SK" dirty="0" err="1"/>
              <a:t>sebavyjadrovanie</a:t>
            </a:r>
            <a:r>
              <a:rPr lang="sk-SK" dirty="0"/>
              <a:t> je sprostredkované predchádzajúcimi dvoma bodmi,</a:t>
            </a:r>
          </a:p>
          <a:p>
            <a:r>
              <a:rPr lang="sk-SK" dirty="0"/>
              <a:t>    vedúci skupiny preberá rolu učiteľa.</a:t>
            </a:r>
          </a:p>
          <a:p>
            <a:endParaRPr lang="sk-SK" dirty="0"/>
          </a:p>
          <a:p>
            <a:endParaRPr lang="sk-SK" dirty="0"/>
          </a:p>
          <a:p>
            <a:endParaRPr lang="sk-SK" dirty="0"/>
          </a:p>
          <a:p>
            <a:r>
              <a:rPr lang="sk-SK" dirty="0"/>
              <a:t>Viac tu: https://www.arte-terapia.sk/arteterapia/</a:t>
            </a:r>
          </a:p>
        </p:txBody>
      </p:sp>
    </p:spTree>
    <p:extLst>
      <p:ext uri="{BB962C8B-B14F-4D97-AF65-F5344CB8AC3E}">
        <p14:creationId xmlns:p14="http://schemas.microsoft.com/office/powerpoint/2010/main" val="105376239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A888CEA9-4C96-40A8-BB72-E3172E63F29E}"/>
              </a:ext>
            </a:extLst>
          </p:cNvPr>
          <p:cNvSpPr>
            <a:spLocks noGrp="1"/>
          </p:cNvSpPr>
          <p:nvPr>
            <p:ph idx="1"/>
          </p:nvPr>
        </p:nvSpPr>
        <p:spPr>
          <a:xfrm>
            <a:off x="1451579" y="573742"/>
            <a:ext cx="9603275" cy="4892604"/>
          </a:xfrm>
        </p:spPr>
        <p:txBody>
          <a:bodyPr>
            <a:normAutofit fontScale="77500" lnSpcReduction="20000"/>
          </a:bodyPr>
          <a:lstStyle/>
          <a:p>
            <a:r>
              <a:rPr lang="sk-SK" dirty="0"/>
              <a:t>skupina terapeutická</a:t>
            </a:r>
          </a:p>
          <a:p>
            <a:endParaRPr lang="sk-SK" dirty="0"/>
          </a:p>
          <a:p>
            <a:r>
              <a:rPr lang="sk-SK" dirty="0"/>
              <a:t>    výtvarné zobrazovanie je súčasťou osobného (psychického) vývinu,</a:t>
            </a:r>
          </a:p>
          <a:p>
            <a:r>
              <a:rPr lang="sk-SK" dirty="0"/>
              <a:t>    výtvarné techniky a zručnosti sú menej dôležité,</a:t>
            </a:r>
          </a:p>
          <a:p>
            <a:r>
              <a:rPr lang="sk-SK" dirty="0"/>
              <a:t>    je posilňované spontánne </a:t>
            </a:r>
            <a:r>
              <a:rPr lang="sk-SK" dirty="0" err="1"/>
              <a:t>sebavyjadrovanie</a:t>
            </a:r>
            <a:r>
              <a:rPr lang="sk-SK" dirty="0"/>
              <a:t>,</a:t>
            </a:r>
          </a:p>
          <a:p>
            <a:r>
              <a:rPr lang="sk-SK" dirty="0"/>
              <a:t>    čas venovaný spoločnej diskusii o výsledkoch tvorby je rovnako dôležitý ako samotný proces tvorenia,</a:t>
            </a:r>
          </a:p>
          <a:p>
            <a:r>
              <a:rPr lang="sk-SK" dirty="0"/>
              <a:t>    výtvarné práce sa neposudzujú z hľadiska kvality a všetky sú akceptované,</a:t>
            </a:r>
          </a:p>
          <a:p>
            <a:r>
              <a:rPr lang="sk-SK" dirty="0"/>
              <a:t>    terapia sa odohráva v trojuholníku vzťahov medzi výtvarným prejavom, terapeutom a klientom,</a:t>
            </a:r>
          </a:p>
          <a:p>
            <a:r>
              <a:rPr lang="sk-SK" dirty="0"/>
              <a:t>    rola vedúceho skupiny spočíva v tom, že poskytuje svoje skúsenosti a predstavy a pomáha tak jednotlivým členom zvládať všetky aspekty terapeutického procesu.</a:t>
            </a:r>
          </a:p>
          <a:p>
            <a:endParaRPr lang="sk-SK" dirty="0"/>
          </a:p>
          <a:p>
            <a:endParaRPr lang="sk-SK" dirty="0"/>
          </a:p>
          <a:p>
            <a:endParaRPr lang="sk-SK" dirty="0"/>
          </a:p>
          <a:p>
            <a:r>
              <a:rPr lang="sk-SK" dirty="0"/>
              <a:t>Viac tu: https://www.arte-terapia.sk/arteterapia/</a:t>
            </a:r>
          </a:p>
        </p:txBody>
      </p:sp>
    </p:spTree>
    <p:extLst>
      <p:ext uri="{BB962C8B-B14F-4D97-AF65-F5344CB8AC3E}">
        <p14:creationId xmlns:p14="http://schemas.microsoft.com/office/powerpoint/2010/main" val="172186500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4F82A822-7662-493B-ADBC-D7B27F64C47E}"/>
              </a:ext>
            </a:extLst>
          </p:cNvPr>
          <p:cNvSpPr>
            <a:spLocks noGrp="1"/>
          </p:cNvSpPr>
          <p:nvPr>
            <p:ph idx="1"/>
          </p:nvPr>
        </p:nvSpPr>
        <p:spPr>
          <a:xfrm>
            <a:off x="1103312" y="663388"/>
            <a:ext cx="8946541" cy="5585011"/>
          </a:xfrm>
        </p:spPr>
        <p:txBody>
          <a:bodyPr>
            <a:normAutofit fontScale="92500"/>
          </a:bodyPr>
          <a:lstStyle/>
          <a:p>
            <a:r>
              <a:rPr lang="sk-SK" dirty="0"/>
              <a:t>E. </a:t>
            </a:r>
            <a:r>
              <a:rPr lang="sk-SK" dirty="0" err="1"/>
              <a:t>Kolibáš</a:t>
            </a:r>
            <a:r>
              <a:rPr lang="sk-SK" dirty="0"/>
              <a:t> podľa systému členenia rehabilitácie v psychiatrii zaraďuje </a:t>
            </a:r>
            <a:r>
              <a:rPr lang="sk-SK" dirty="0" err="1"/>
              <a:t>arteterapiu</a:t>
            </a:r>
            <a:r>
              <a:rPr lang="sk-SK" dirty="0"/>
              <a:t> do kategórie kultúrno-rekreačných činností. Má vychádzať z potreby aktívneho odpočinku a obsahovať aktivity zvyšujúce úroveň vedomostí chorého. Okrem </a:t>
            </a:r>
            <a:r>
              <a:rPr lang="sk-SK" dirty="0" err="1"/>
              <a:t>arteterapie</a:t>
            </a:r>
            <a:r>
              <a:rPr lang="sk-SK" dirty="0"/>
              <a:t>, ako využitia výtvarných činností, do tejto skupiny patrí i </a:t>
            </a:r>
            <a:r>
              <a:rPr lang="sk-SK" dirty="0" err="1"/>
              <a:t>biblioterapia</a:t>
            </a:r>
            <a:r>
              <a:rPr lang="sk-SK" dirty="0"/>
              <a:t> a muzikoterapia.</a:t>
            </a:r>
          </a:p>
          <a:p>
            <a:endParaRPr lang="sk-SK" dirty="0"/>
          </a:p>
          <a:p>
            <a:r>
              <a:rPr lang="sk-SK" dirty="0"/>
              <a:t>Štefan Vašek definuje </a:t>
            </a:r>
            <a:r>
              <a:rPr lang="sk-SK" dirty="0" err="1"/>
              <a:t>arteterapiu</a:t>
            </a:r>
            <a:r>
              <a:rPr lang="sk-SK" dirty="0"/>
              <a:t> nasledovne: „</a:t>
            </a:r>
            <a:r>
              <a:rPr lang="sk-SK" dirty="0" err="1"/>
              <a:t>Arteterapia</a:t>
            </a:r>
            <a:r>
              <a:rPr lang="sk-SK" dirty="0"/>
              <a:t> je liečebné využívanie rôznych výtvarných prostriedkov a činností. V širšom zmysle sa </a:t>
            </a:r>
            <a:r>
              <a:rPr lang="sk-SK" dirty="0" err="1"/>
              <a:t>arteterapia</a:t>
            </a:r>
            <a:r>
              <a:rPr lang="sk-SK" dirty="0"/>
              <a:t> stotožňuje s pojmom kultúrna terapia, v ktorej ide o uplatňovanie viacerých umeleckých výrazových prostriedkov v liečbe (hudby, dramatizácie a pod.). V užšom zmysle v </a:t>
            </a:r>
            <a:r>
              <a:rPr lang="sk-SK" dirty="0" err="1"/>
              <a:t>arteterapii</a:t>
            </a:r>
            <a:r>
              <a:rPr lang="sk-SK" dirty="0"/>
              <a:t> ide o využívanie špecifických výtvarných postupov, metód a techník, známych z psychoterapie. </a:t>
            </a:r>
            <a:r>
              <a:rPr lang="sk-SK" dirty="0" err="1"/>
              <a:t>Arteterapia</a:t>
            </a:r>
            <a:r>
              <a:rPr lang="sk-SK" dirty="0"/>
              <a:t> v užšom zmysle plní nielen podpornú úlohu pri aplikácii iných liečebných metód, ale u niektorých porúch a chorôb, najmä v detskom veku, môže byť aj nosnou terapeutickou metódou. V tretej rovine sa pojem </a:t>
            </a:r>
            <a:r>
              <a:rPr lang="sk-SK" dirty="0" err="1"/>
              <a:t>arteterapia</a:t>
            </a:r>
            <a:r>
              <a:rPr lang="sk-SK" dirty="0"/>
              <a:t> používa pri označení výtvarných činností v terapeuticko-výchovnom procese v prevýchove, </a:t>
            </a:r>
            <a:r>
              <a:rPr lang="sk-SK" dirty="0" err="1"/>
              <a:t>penitenciárnej</a:t>
            </a:r>
            <a:r>
              <a:rPr lang="sk-SK" dirty="0"/>
              <a:t> praxi, rehabilitácii atď.“</a:t>
            </a:r>
          </a:p>
        </p:txBody>
      </p:sp>
    </p:spTree>
    <p:extLst>
      <p:ext uri="{BB962C8B-B14F-4D97-AF65-F5344CB8AC3E}">
        <p14:creationId xmlns:p14="http://schemas.microsoft.com/office/powerpoint/2010/main" val="402555080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09D13D37-A099-4D3A-BADA-AEF18F39CDE1}"/>
              </a:ext>
            </a:extLst>
          </p:cNvPr>
          <p:cNvSpPr>
            <a:spLocks noGrp="1"/>
          </p:cNvSpPr>
          <p:nvPr>
            <p:ph idx="1"/>
          </p:nvPr>
        </p:nvSpPr>
        <p:spPr>
          <a:xfrm>
            <a:off x="1103312" y="600636"/>
            <a:ext cx="8946541" cy="5647764"/>
          </a:xfrm>
        </p:spPr>
        <p:txBody>
          <a:bodyPr>
            <a:normAutofit fontScale="70000" lnSpcReduction="20000"/>
          </a:bodyPr>
          <a:lstStyle/>
          <a:p>
            <a:r>
              <a:rPr lang="sk-SK" dirty="0"/>
              <a:t>Terapeutické smery</a:t>
            </a:r>
          </a:p>
          <a:p>
            <a:endParaRPr lang="sk-SK" dirty="0"/>
          </a:p>
          <a:p>
            <a:r>
              <a:rPr lang="sk-SK" dirty="0"/>
              <a:t>Ciele majú všetky terapeutické smery rovnaké, a to takpovediac veľmi zjednodušene – pomôcť klientovi. V spôsobe, akým mu pomáhať, sa už rozdeľujú na rôzne školy postavené na rozmanitých filozofických konceptoch. Najznámejšou vo svete a používanou asi najpočetnejšou skupinou terapeutov je </a:t>
            </a:r>
            <a:r>
              <a:rPr lang="sk-SK" dirty="0" err="1"/>
              <a:t>arteterapia</a:t>
            </a:r>
            <a:r>
              <a:rPr lang="sk-SK" dirty="0"/>
              <a:t> orientovaná psychoanalyticky. Psychoanalytický prístup vidí pôvod kreativity v osobnom konflikte. Takto orientovaní </a:t>
            </a:r>
            <a:r>
              <a:rPr lang="sk-SK" dirty="0" err="1"/>
              <a:t>arteterapeuti</a:t>
            </a:r>
            <a:r>
              <a:rPr lang="sk-SK" dirty="0"/>
              <a:t> zdôrazňujú význam raného detstva, sexuality a voľných asociácií. Psychické poruchy podľa nich vznikajú z nahromadeného napätia z nevyriešených konfliktov a frustrácie potrieb. </a:t>
            </a:r>
            <a:r>
              <a:rPr lang="sk-SK" dirty="0" err="1"/>
              <a:t>Freudovi</a:t>
            </a:r>
            <a:r>
              <a:rPr lang="sk-SK" dirty="0"/>
              <a:t> nasledovníci tento prístup ďalej rozvíjajú.</a:t>
            </a:r>
          </a:p>
          <a:p>
            <a:endParaRPr lang="sk-SK" dirty="0"/>
          </a:p>
          <a:p>
            <a:r>
              <a:rPr lang="sk-SK" dirty="0"/>
              <a:t>Veľmi rozšírenou je </a:t>
            </a:r>
            <a:r>
              <a:rPr lang="sk-SK" dirty="0" err="1"/>
              <a:t>arteterapia</a:t>
            </a:r>
            <a:r>
              <a:rPr lang="sk-SK" dirty="0"/>
              <a:t> vychádzajúca z analytickej psychológie C. G. </a:t>
            </a:r>
            <a:r>
              <a:rPr lang="sk-SK" dirty="0" err="1"/>
              <a:t>Junga</a:t>
            </a:r>
            <a:r>
              <a:rPr lang="sk-SK" dirty="0"/>
              <a:t>, ktorého filozofická koncepcia je postavená na pozorovaní archetypov – </a:t>
            </a:r>
            <a:r>
              <a:rPr lang="sk-SK" dirty="0" err="1"/>
              <a:t>praobrazov</a:t>
            </a:r>
            <a:r>
              <a:rPr lang="sk-SK" dirty="0"/>
              <a:t>, ktoré zohrávajú veľký význam v živote človeka. „Podľa neho je osobnosť človeka zložená z viacerých vrstiev, ktoré na seba pôsobia na troch úrovniach vedomia. Je to vedomie, osobné nevedomie a kolektívne nevedomie. Postupne sa vedomé a nevedomé vrstvy vedomia syntetizujú pomocou najdôležitejšieho archetypu – </a:t>
            </a:r>
            <a:r>
              <a:rPr lang="sk-SK" dirty="0" err="1"/>
              <a:t>self</a:t>
            </a:r>
            <a:r>
              <a:rPr lang="sk-SK" dirty="0"/>
              <a:t> – v procese uskutočňovania.“ (</a:t>
            </a:r>
            <a:r>
              <a:rPr lang="sk-SK" dirty="0" err="1"/>
              <a:t>Šicková-Fabrici</a:t>
            </a:r>
            <a:r>
              <a:rPr lang="sk-SK" dirty="0"/>
              <a:t>, 2002)</a:t>
            </a:r>
          </a:p>
          <a:p>
            <a:r>
              <a:rPr lang="sk-SK" dirty="0" err="1"/>
              <a:t>Jungiánski</a:t>
            </a:r>
            <a:r>
              <a:rPr lang="sk-SK" dirty="0"/>
              <a:t> </a:t>
            </a:r>
            <a:r>
              <a:rPr lang="sk-SK" dirty="0" err="1"/>
              <a:t>arteterapeuti</a:t>
            </a:r>
            <a:r>
              <a:rPr lang="sk-SK" dirty="0"/>
              <a:t> používajú umenie ako prostriedok ku komunikácií s klientom.</a:t>
            </a:r>
          </a:p>
          <a:p>
            <a:endParaRPr lang="sk-SK" dirty="0"/>
          </a:p>
          <a:p>
            <a:r>
              <a:rPr lang="sk-SK" dirty="0"/>
              <a:t>Psychológ </a:t>
            </a:r>
            <a:r>
              <a:rPr lang="sk-SK" dirty="0" err="1"/>
              <a:t>Alfred</a:t>
            </a:r>
            <a:r>
              <a:rPr lang="sk-SK" dirty="0"/>
              <a:t> Adler inšpiroval vznik </a:t>
            </a:r>
            <a:r>
              <a:rPr lang="sk-SK" dirty="0" err="1"/>
              <a:t>arteterapie</a:t>
            </a:r>
            <a:r>
              <a:rPr lang="sk-SK" dirty="0"/>
              <a:t> na báze individuálnej psychológie.</a:t>
            </a:r>
          </a:p>
          <a:p>
            <a:endParaRPr lang="sk-SK" dirty="0"/>
          </a:p>
          <a:p>
            <a:r>
              <a:rPr lang="sk-SK" dirty="0"/>
              <a:t>I keď väčšina teoretických východísk súčasných </a:t>
            </a:r>
            <a:r>
              <a:rPr lang="sk-SK" dirty="0" err="1"/>
              <a:t>arteterapeutov</a:t>
            </a:r>
            <a:r>
              <a:rPr lang="sk-SK" dirty="0"/>
              <a:t> súvisí s modelmi jednotlivých psychoterapeutických škôl, že </a:t>
            </a:r>
            <a:r>
              <a:rPr lang="sk-SK" dirty="0" err="1"/>
              <a:t>arteterapia</a:t>
            </a:r>
            <a:r>
              <a:rPr lang="sk-SK" dirty="0"/>
              <a:t> nie je len jednou z foriem psychoterapie. V súčasnosti sa o autonómnom postavení </a:t>
            </a:r>
            <a:r>
              <a:rPr lang="sk-SK" dirty="0" err="1"/>
              <a:t>arteterapie</a:t>
            </a:r>
            <a:r>
              <a:rPr lang="sk-SK" dirty="0"/>
              <a:t> diskutuje. </a:t>
            </a:r>
            <a:r>
              <a:rPr lang="sk-SK" dirty="0" err="1"/>
              <a:t>Arteterapia</a:t>
            </a:r>
            <a:r>
              <a:rPr lang="sk-SK" dirty="0"/>
              <a:t> bola ovplyvňovaná všetkými známymi psychoterapeutickými smermi, ktoré v umení našli prostriedok vhodne dopĺňajúci terapiu. </a:t>
            </a:r>
          </a:p>
        </p:txBody>
      </p:sp>
    </p:spTree>
    <p:extLst>
      <p:ext uri="{BB962C8B-B14F-4D97-AF65-F5344CB8AC3E}">
        <p14:creationId xmlns:p14="http://schemas.microsoft.com/office/powerpoint/2010/main" val="292735749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3069B1-2532-4864-99A3-25E297A4500D}"/>
              </a:ext>
            </a:extLst>
          </p:cNvPr>
          <p:cNvSpPr>
            <a:spLocks noGrp="1"/>
          </p:cNvSpPr>
          <p:nvPr>
            <p:ph type="title"/>
          </p:nvPr>
        </p:nvSpPr>
        <p:spPr/>
        <p:txBody>
          <a:bodyPr/>
          <a:lstStyle/>
          <a:p>
            <a:endParaRPr lang="sk-SK"/>
          </a:p>
        </p:txBody>
      </p:sp>
      <p:pic>
        <p:nvPicPr>
          <p:cNvPr id="4" name="Zástupný objekt pre obsah 3">
            <a:extLst>
              <a:ext uri="{FF2B5EF4-FFF2-40B4-BE49-F238E27FC236}">
                <a16:creationId xmlns:a16="http://schemas.microsoft.com/office/drawing/2014/main" id="{47CDDE5E-EC3C-4699-ACBE-24C7FA0216A8}"/>
              </a:ext>
            </a:extLst>
          </p:cNvPr>
          <p:cNvPicPr>
            <a:picLocks noGrp="1" noChangeAspect="1"/>
          </p:cNvPicPr>
          <p:nvPr>
            <p:ph idx="1"/>
          </p:nvPr>
        </p:nvPicPr>
        <p:blipFill>
          <a:blip r:embed="rId2"/>
          <a:stretch>
            <a:fillRect/>
          </a:stretch>
        </p:blipFill>
        <p:spPr>
          <a:xfrm>
            <a:off x="1792941" y="598013"/>
            <a:ext cx="7497576" cy="5904341"/>
          </a:xfrm>
          <a:prstGeom prst="rect">
            <a:avLst/>
          </a:prstGeom>
        </p:spPr>
      </p:pic>
    </p:spTree>
    <p:extLst>
      <p:ext uri="{BB962C8B-B14F-4D97-AF65-F5344CB8AC3E}">
        <p14:creationId xmlns:p14="http://schemas.microsoft.com/office/powerpoint/2010/main" val="333584952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9818166A-316D-4C48-B5AB-DBCBBBF165B4}"/>
              </a:ext>
            </a:extLst>
          </p:cNvPr>
          <p:cNvSpPr>
            <a:spLocks noGrp="1"/>
          </p:cNvSpPr>
          <p:nvPr>
            <p:ph idx="1"/>
          </p:nvPr>
        </p:nvSpPr>
        <p:spPr>
          <a:xfrm>
            <a:off x="1103312" y="968188"/>
            <a:ext cx="8946541" cy="5280211"/>
          </a:xfrm>
        </p:spPr>
        <p:txBody>
          <a:bodyPr>
            <a:normAutofit/>
          </a:bodyPr>
          <a:lstStyle/>
          <a:p>
            <a:r>
              <a:rPr lang="sk-SK" dirty="0"/>
              <a:t>Pri práci s deťmi s poruchou správania treba mať na zreteli, že všetky činnosti zamerané na riešenie problémových situácií musia byť vopred vhodne organizačne naplánované, aby bol dosiahnutý pozitívny efekt. Prostredníctvom kreatívnych činností možno u detí pôsobiť na pozitívny </a:t>
            </a:r>
            <a:r>
              <a:rPr lang="sk-SK" dirty="0" err="1"/>
              <a:t>sebaobraz</a:t>
            </a:r>
            <a:r>
              <a:rPr lang="sk-SK" dirty="0"/>
              <a:t> a tým vytvoriť podmienky pre vyjadrenie vlastných emócií (</a:t>
            </a:r>
            <a:r>
              <a:rPr lang="sk-SK" dirty="0" err="1"/>
              <a:t>Majzlanová</a:t>
            </a:r>
            <a:r>
              <a:rPr lang="sk-SK" dirty="0"/>
              <a:t>, 2017). M. </a:t>
            </a:r>
            <a:r>
              <a:rPr lang="sk-SK" dirty="0" err="1"/>
              <a:t>Liebmann</a:t>
            </a:r>
            <a:r>
              <a:rPr lang="sk-SK" dirty="0"/>
              <a:t> (2010) zároveň zdôrazňuje význam tvorivého procesu ako prostriedku osobného vyjadrenia a uprednostňuje ho pred esteticky uspokojivým konečným produktom. U detí s problémami v správaní je dôležité okrem autenticity podporovať sebaúctu, ktorá ovplyvňuje ich vzťah k sebe a iným ľuďom. Kreslenie, maľovanie či modelovanie sú najčastejšie využívanými prostriedkami, ktoré ponúkame dieťaťu, aby vyjadrilo vlastné videnie sveta, vlastné pocity a vzťahy vo svojom okolí</a:t>
            </a:r>
          </a:p>
        </p:txBody>
      </p:sp>
    </p:spTree>
    <p:extLst>
      <p:ext uri="{BB962C8B-B14F-4D97-AF65-F5344CB8AC3E}">
        <p14:creationId xmlns:p14="http://schemas.microsoft.com/office/powerpoint/2010/main" val="18151706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EF681C2B-39B1-4F6D-BFC4-01062950C5BD}"/>
              </a:ext>
            </a:extLst>
          </p:cNvPr>
          <p:cNvSpPr>
            <a:spLocks noGrp="1"/>
          </p:cNvSpPr>
          <p:nvPr>
            <p:ph idx="1"/>
          </p:nvPr>
        </p:nvSpPr>
        <p:spPr>
          <a:xfrm>
            <a:off x="1103312" y="860612"/>
            <a:ext cx="8946541" cy="5387787"/>
          </a:xfrm>
        </p:spPr>
        <p:txBody>
          <a:bodyPr>
            <a:normAutofit/>
          </a:bodyPr>
          <a:lstStyle/>
          <a:p>
            <a:r>
              <a:rPr lang="sk-SK" dirty="0" err="1"/>
              <a:t>Arteterapia</a:t>
            </a:r>
            <a:endParaRPr lang="sk-SK" dirty="0"/>
          </a:p>
          <a:p>
            <a:endParaRPr lang="sk-SK" dirty="0"/>
          </a:p>
          <a:p>
            <a:r>
              <a:rPr lang="sk-SK" dirty="0"/>
              <a:t>Liečba výtvarným umením môže byť receptívna ( </a:t>
            </a:r>
            <a:r>
              <a:rPr lang="sk-SK" dirty="0" err="1"/>
              <a:t>t.j</a:t>
            </a:r>
            <a:r>
              <a:rPr lang="sk-SK" dirty="0"/>
              <a:t>. vnímanie vybraného umeleckého diela s určitým zámerom) a produktívna (expresívna forma). </a:t>
            </a:r>
            <a:r>
              <a:rPr lang="sk-SK" dirty="0" err="1"/>
              <a:t>Expresia</a:t>
            </a:r>
            <a:r>
              <a:rPr lang="sk-SK" dirty="0"/>
              <a:t> je špecifická, citovo zafarbená a viac-menej zámerne štruktúrovaná reprezentácia vnútorného sveta tvorcu. Je nástrojom individuality, nakoľko dáva priestor k jedinečnosti, projekcii a sebarealizácií človeka, jedincov s PAS nevynímajúc. </a:t>
            </a:r>
            <a:r>
              <a:rPr lang="sk-SK" dirty="0" err="1"/>
              <a:t>Arteterapiu</a:t>
            </a:r>
            <a:r>
              <a:rPr lang="sk-SK" dirty="0"/>
              <a:t> vnímame ako expresívnu terapiu z dvoch uhlov pohľadu. V  širšom chápaní ide o zastrešujúci pojem pre všetky expresívne terapie – </a:t>
            </a:r>
            <a:r>
              <a:rPr lang="sk-SK" dirty="0" err="1"/>
              <a:t>dramatoterapiu</a:t>
            </a:r>
            <a:r>
              <a:rPr lang="sk-SK" dirty="0"/>
              <a:t>, </a:t>
            </a:r>
            <a:r>
              <a:rPr lang="sk-SK" dirty="0" err="1"/>
              <a:t>poetoterapiu</a:t>
            </a:r>
            <a:r>
              <a:rPr lang="sk-SK" dirty="0"/>
              <a:t>, </a:t>
            </a:r>
            <a:r>
              <a:rPr lang="sk-SK" dirty="0" err="1"/>
              <a:t>biblioterapiu</a:t>
            </a:r>
            <a:r>
              <a:rPr lang="sk-SK" dirty="0"/>
              <a:t>, muzikoterapiu, tanečnú </a:t>
            </a:r>
            <a:r>
              <a:rPr lang="sk-SK" dirty="0" err="1"/>
              <a:t>tetrapiu</a:t>
            </a:r>
            <a:r>
              <a:rPr lang="sk-SK" dirty="0"/>
              <a:t> a v užšom pohľade </a:t>
            </a:r>
            <a:r>
              <a:rPr lang="sk-SK" dirty="0" err="1"/>
              <a:t>arteterapia</a:t>
            </a:r>
            <a:r>
              <a:rPr lang="sk-SK" dirty="0"/>
              <a:t> využíva len výtvarné umelecké formy.</a:t>
            </a:r>
          </a:p>
        </p:txBody>
      </p:sp>
    </p:spTree>
    <p:extLst>
      <p:ext uri="{BB962C8B-B14F-4D97-AF65-F5344CB8AC3E}">
        <p14:creationId xmlns:p14="http://schemas.microsoft.com/office/powerpoint/2010/main" val="77822064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E263BC85-1E5A-4C2D-A5F4-1BD24367EAF1}"/>
              </a:ext>
            </a:extLst>
          </p:cNvPr>
          <p:cNvSpPr>
            <a:spLocks noGrp="1"/>
          </p:cNvSpPr>
          <p:nvPr>
            <p:ph idx="1"/>
          </p:nvPr>
        </p:nvSpPr>
        <p:spPr>
          <a:xfrm>
            <a:off x="1103312" y="699248"/>
            <a:ext cx="8946541" cy="5549152"/>
          </a:xfrm>
        </p:spPr>
        <p:txBody>
          <a:bodyPr>
            <a:normAutofit fontScale="85000" lnSpcReduction="10000"/>
          </a:bodyPr>
          <a:lstStyle/>
          <a:p>
            <a:r>
              <a:rPr lang="sk-SK" dirty="0"/>
              <a:t>Opis techniky </a:t>
            </a:r>
            <a:r>
              <a:rPr lang="sk-SK" dirty="0" err="1"/>
              <a:t>arteterapeutických</a:t>
            </a:r>
            <a:r>
              <a:rPr lang="sk-SK" dirty="0"/>
              <a:t> šablón</a:t>
            </a:r>
          </a:p>
          <a:p>
            <a:endParaRPr lang="sk-SK" dirty="0"/>
          </a:p>
          <a:p>
            <a:r>
              <a:rPr lang="sk-SK" dirty="0" err="1"/>
              <a:t>Arteterapeutické</a:t>
            </a:r>
            <a:r>
              <a:rPr lang="sk-SK" dirty="0"/>
              <a:t> šablóny sú </a:t>
            </a:r>
            <a:r>
              <a:rPr lang="sk-SK" dirty="0" err="1"/>
              <a:t>projektívna</a:t>
            </a:r>
            <a:r>
              <a:rPr lang="sk-SK" dirty="0"/>
              <a:t> technika so širokým využitím: diagnostickým, terapeutickým, </a:t>
            </a:r>
            <a:r>
              <a:rPr lang="sk-SK" dirty="0" err="1"/>
              <a:t>abreaktívnym</a:t>
            </a:r>
            <a:r>
              <a:rPr lang="sk-SK" dirty="0"/>
              <a:t>, hrovým a pod. Aplikovanie tohto </a:t>
            </a:r>
            <a:r>
              <a:rPr lang="sk-SK" dirty="0" err="1"/>
              <a:t>projektívneho</a:t>
            </a:r>
            <a:r>
              <a:rPr lang="sk-SK" dirty="0"/>
              <a:t> materiálu vyvoláva u dieťaťa s poruchou správania rôzne reakcie, vďaka ktorým môže vyjadrovať svoje pocity, skúsenosti, či reflexiu osobného sveta a vlastnej osobnosti. Techniku </a:t>
            </a:r>
            <a:r>
              <a:rPr lang="sk-SK" dirty="0" err="1"/>
              <a:t>arteterapeutických</a:t>
            </a:r>
            <a:r>
              <a:rPr lang="sk-SK" dirty="0"/>
              <a:t> šablón môžu využívať </a:t>
            </a:r>
            <a:r>
              <a:rPr lang="sk-SK" dirty="0" err="1"/>
              <a:t>arteterapeuti</a:t>
            </a:r>
            <a:r>
              <a:rPr lang="sk-SK" dirty="0"/>
              <a:t>, psychológovia, špeciálni a sociálni pedagógovia, učitelia, vychovávatelia či rodičia. Ich využitie závisí od </a:t>
            </a:r>
            <a:r>
              <a:rPr lang="sk-SK" dirty="0" err="1"/>
              <a:t>arteterapeutického</a:t>
            </a:r>
            <a:r>
              <a:rPr lang="sk-SK" dirty="0"/>
              <a:t> cieľa a od konkrétneho problému, ktorý je potrebné riešiť.</a:t>
            </a:r>
          </a:p>
          <a:p>
            <a:endParaRPr lang="sk-SK" dirty="0"/>
          </a:p>
          <a:p>
            <a:r>
              <a:rPr lang="sk-SK" dirty="0"/>
              <a:t>Techniku tvorí 25 kariet so šablónami (obr.2). Z kariet si dieťa môže šablónu ľubovoľne vybrať, prípadne vylosovať. Séria kariet je doplnená 15 kartami s témami (námetmi) obsahujúcimi konkrétne inštrukcie rozdelené podľa vekových kategórií (obr.3):</a:t>
            </a:r>
          </a:p>
          <a:p>
            <a:endParaRPr lang="sk-SK" dirty="0"/>
          </a:p>
          <a:p>
            <a:r>
              <a:rPr lang="sk-SK" dirty="0"/>
              <a:t>    Inštrukcia 5 – 7 rokov</a:t>
            </a:r>
          </a:p>
          <a:p>
            <a:r>
              <a:rPr lang="sk-SK" dirty="0"/>
              <a:t>    Inštrukcia 8 – 11 rokov</a:t>
            </a:r>
          </a:p>
          <a:p>
            <a:r>
              <a:rPr lang="sk-SK" dirty="0"/>
              <a:t>    Inštrukcia 12 – 15 rokov</a:t>
            </a:r>
          </a:p>
          <a:p>
            <a:endParaRPr lang="sk-SK" dirty="0"/>
          </a:p>
        </p:txBody>
      </p:sp>
    </p:spTree>
    <p:extLst>
      <p:ext uri="{BB962C8B-B14F-4D97-AF65-F5344CB8AC3E}">
        <p14:creationId xmlns:p14="http://schemas.microsoft.com/office/powerpoint/2010/main" val="216074531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6EB88-82C8-442B-8507-365340F23BDD}"/>
              </a:ext>
            </a:extLst>
          </p:cNvPr>
          <p:cNvSpPr>
            <a:spLocks noGrp="1"/>
          </p:cNvSpPr>
          <p:nvPr>
            <p:ph type="title"/>
          </p:nvPr>
        </p:nvSpPr>
        <p:spPr/>
        <p:txBody>
          <a:bodyPr/>
          <a:lstStyle/>
          <a:p>
            <a:r>
              <a:rPr lang="sk-SK" dirty="0"/>
              <a:t>Mgr. Barbora </a:t>
            </a:r>
            <a:r>
              <a:rPr lang="sk-SK" dirty="0" err="1"/>
              <a:t>Sender</a:t>
            </a:r>
            <a:r>
              <a:rPr lang="sk-SK" dirty="0"/>
              <a:t>, PhD.</a:t>
            </a:r>
          </a:p>
        </p:txBody>
      </p:sp>
      <p:pic>
        <p:nvPicPr>
          <p:cNvPr id="4" name="Zástupný objekt pre obsah 3">
            <a:extLst>
              <a:ext uri="{FF2B5EF4-FFF2-40B4-BE49-F238E27FC236}">
                <a16:creationId xmlns:a16="http://schemas.microsoft.com/office/drawing/2014/main" id="{385E728F-3509-4B4E-B9F4-85FF71CED85F}"/>
              </a:ext>
            </a:extLst>
          </p:cNvPr>
          <p:cNvPicPr>
            <a:picLocks noGrp="1" noChangeAspect="1"/>
          </p:cNvPicPr>
          <p:nvPr>
            <p:ph idx="1"/>
          </p:nvPr>
        </p:nvPicPr>
        <p:blipFill>
          <a:blip r:embed="rId2"/>
          <a:stretch>
            <a:fillRect/>
          </a:stretch>
        </p:blipFill>
        <p:spPr>
          <a:xfrm>
            <a:off x="1766888" y="2212181"/>
            <a:ext cx="7620000" cy="3876675"/>
          </a:xfrm>
          <a:prstGeom prst="rect">
            <a:avLst/>
          </a:prstGeom>
        </p:spPr>
      </p:pic>
    </p:spTree>
    <p:extLst>
      <p:ext uri="{BB962C8B-B14F-4D97-AF65-F5344CB8AC3E}">
        <p14:creationId xmlns:p14="http://schemas.microsoft.com/office/powerpoint/2010/main" val="156286839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D56CCA-26AB-48DC-BFAF-4475351D168D}"/>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DD357E5B-7981-4588-A5DE-C249A9CBFD64}"/>
              </a:ext>
            </a:extLst>
          </p:cNvPr>
          <p:cNvSpPr>
            <a:spLocks noGrp="1"/>
          </p:cNvSpPr>
          <p:nvPr>
            <p:ph idx="1"/>
          </p:nvPr>
        </p:nvSpPr>
        <p:spPr/>
        <p:txBody>
          <a:bodyPr/>
          <a:lstStyle/>
          <a:p>
            <a:r>
              <a:rPr lang="sk-SK" dirty="0"/>
              <a:t>Využitie techniky </a:t>
            </a:r>
            <a:r>
              <a:rPr lang="sk-SK" dirty="0" err="1"/>
              <a:t>arteterapeutických</a:t>
            </a:r>
            <a:r>
              <a:rPr lang="sk-SK" dirty="0"/>
              <a:t> šablón je univerzálne a nezáleží pri nej na výtvarnom talente. </a:t>
            </a:r>
            <a:r>
              <a:rPr lang="sk-SK" dirty="0" err="1"/>
              <a:t>Kožnár</a:t>
            </a:r>
            <a:r>
              <a:rPr lang="sk-SK" dirty="0"/>
              <a:t> (1999) dokonca pripúšťa, že čím je dieťa menej výtvarne nadané, tým autentickejšie a spontánnejšie sa prejavuje. Výber námetu súvisí i s konkrétnym cieľom, ktorý chceme s dieťaťom dosiahnuť. Predpokladom je, že </a:t>
            </a:r>
            <a:r>
              <a:rPr lang="sk-SK" dirty="0" err="1"/>
              <a:t>arteterapeut</a:t>
            </a:r>
            <a:r>
              <a:rPr lang="sk-SK" dirty="0"/>
              <a:t> pozná základný problém, s ktorým dieťa do intervencie vstupuje. Nie je dôležitý spôsob naplnenie témy, ale pravdivosť obsahu.</a:t>
            </a:r>
          </a:p>
        </p:txBody>
      </p:sp>
    </p:spTree>
    <p:extLst>
      <p:ext uri="{BB962C8B-B14F-4D97-AF65-F5344CB8AC3E}">
        <p14:creationId xmlns:p14="http://schemas.microsoft.com/office/powerpoint/2010/main" val="166276891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39B1A8-7EB6-450F-AE89-724F50F03EBA}"/>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B2FA9CBF-B607-434E-AC0E-1DF6B398BCE4}"/>
              </a:ext>
            </a:extLst>
          </p:cNvPr>
          <p:cNvSpPr>
            <a:spLocks noGrp="1"/>
          </p:cNvSpPr>
          <p:nvPr>
            <p:ph idx="1"/>
          </p:nvPr>
        </p:nvSpPr>
        <p:spPr/>
        <p:txBody>
          <a:bodyPr/>
          <a:lstStyle/>
          <a:p>
            <a:r>
              <a:rPr lang="sk-SK" dirty="0"/>
              <a:t>Prvé stretnutie </a:t>
            </a:r>
            <a:r>
              <a:rPr lang="sk-SK" dirty="0" err="1"/>
              <a:t>arteterapeuta</a:t>
            </a:r>
            <a:r>
              <a:rPr lang="sk-SK" dirty="0"/>
              <a:t> s dieťaťom s poruchami správania je veľmi dôležité. Poskytuje dieťaťu priestor na zoznámenie sa s osobou pomáhajúceho profesionála a s priestorom, kde sa </a:t>
            </a:r>
            <a:r>
              <a:rPr lang="sk-SK" dirty="0" err="1"/>
              <a:t>arteterapia</a:t>
            </a:r>
            <a:r>
              <a:rPr lang="sk-SK" dirty="0"/>
              <a:t> bude odohrávať. Stretnutie by malo trvať jednu až dve hodiny, závisle na veku dieťaťa. Voľba témy závisí od konkrétneho problému, ktorý chceme riešiť a od sformulovaného terapeutického cieľa. Hoci sa téma môže na začiatku zdať jednoduchá, námety je vhodné zadávať najskôr všeobecné a v priebehu ďalších stretnutí osobnejšie. Pri starších deťoch je možné nechať výber námetu na nich (</a:t>
            </a:r>
            <a:r>
              <a:rPr lang="sk-SK" dirty="0" err="1"/>
              <a:t>Šicková</a:t>
            </a:r>
            <a:r>
              <a:rPr lang="sk-SK" dirty="0"/>
              <a:t> - </a:t>
            </a:r>
            <a:r>
              <a:rPr lang="sk-SK" dirty="0" err="1"/>
              <a:t>Fabrici</a:t>
            </a:r>
            <a:r>
              <a:rPr lang="sk-SK" dirty="0"/>
              <a:t>, 2006). </a:t>
            </a:r>
          </a:p>
        </p:txBody>
      </p:sp>
    </p:spTree>
    <p:extLst>
      <p:ext uri="{BB962C8B-B14F-4D97-AF65-F5344CB8AC3E}">
        <p14:creationId xmlns:p14="http://schemas.microsoft.com/office/powerpoint/2010/main" val="232178527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BE9CB0-C632-41EC-A3A0-A1ABD27C0F92}"/>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FF5A1E11-8862-4B32-8FD8-F6179DA4684C}"/>
              </a:ext>
            </a:extLst>
          </p:cNvPr>
          <p:cNvSpPr>
            <a:spLocks noGrp="1"/>
          </p:cNvSpPr>
          <p:nvPr>
            <p:ph idx="1"/>
          </p:nvPr>
        </p:nvSpPr>
        <p:spPr/>
        <p:txBody>
          <a:bodyPr>
            <a:normAutofit lnSpcReduction="10000"/>
          </a:bodyPr>
          <a:lstStyle/>
          <a:p>
            <a:r>
              <a:rPr lang="sk-SK" dirty="0" err="1"/>
              <a:t>Arteterapeut</a:t>
            </a:r>
            <a:r>
              <a:rPr lang="sk-SK" dirty="0"/>
              <a:t> by mal disponovať rôznymi výtvarnými pomôckami a materiálmi a dať dieťaťu na výber, s ktorými nástrojmi bude chcieť manipulovať. Jeho úlohou je pri výbere dieťa citlivo usmerňovať k takým materiálom, ktoré kompenzujú jeho poruchu či deficit. Už samotný výber pomôcok má významnú výpovednú hodnotu. Úzkostné a depresívne deti zväčša nerady pracujú s farbami a volia len čiernu, resp. obyčajnú ceruzku. Agresívne či hyperaktívne deti naopak preferujú prácu s rôznym modelovacím materiálom. </a:t>
            </a:r>
            <a:r>
              <a:rPr lang="sk-SK" dirty="0" err="1"/>
              <a:t>Arteterapeut</a:t>
            </a:r>
            <a:r>
              <a:rPr lang="sk-SK" dirty="0"/>
              <a:t> musí vytvárať pre dieťa s poruchami správania príjemné prostredie a poskytovať mu svoju prítomnosť a zainteresovanosť. Zároveň by mal dieťa viesť k využívaniu materiálov vyvažujúcich jeho poruchu, tzn. viesť depresívne deti k práci s farbami a deti s </a:t>
            </a:r>
            <a:r>
              <a:rPr lang="sk-SK" dirty="0" err="1"/>
              <a:t>externalizujúcimi</a:t>
            </a:r>
            <a:r>
              <a:rPr lang="sk-SK" dirty="0"/>
              <a:t> prejavmi k upokojeniu manipuláciou s jednofarebným médiom (</a:t>
            </a:r>
            <a:r>
              <a:rPr lang="sk-SK" dirty="0" err="1"/>
              <a:t>Šicková</a:t>
            </a:r>
            <a:r>
              <a:rPr lang="sk-SK" dirty="0"/>
              <a:t> – </a:t>
            </a:r>
            <a:r>
              <a:rPr lang="sk-SK" dirty="0" err="1"/>
              <a:t>Fabrici</a:t>
            </a:r>
            <a:r>
              <a:rPr lang="sk-SK" dirty="0"/>
              <a:t>, 2006).</a:t>
            </a:r>
          </a:p>
        </p:txBody>
      </p:sp>
    </p:spTree>
    <p:extLst>
      <p:ext uri="{BB962C8B-B14F-4D97-AF65-F5344CB8AC3E}">
        <p14:creationId xmlns:p14="http://schemas.microsoft.com/office/powerpoint/2010/main" val="399559221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A0F4E6-DE04-402E-AB63-5BB91CF1C6BA}"/>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A042FF05-3802-404A-9A16-115ED957A2FE}"/>
              </a:ext>
            </a:extLst>
          </p:cNvPr>
          <p:cNvSpPr>
            <a:spLocks noGrp="1"/>
          </p:cNvSpPr>
          <p:nvPr>
            <p:ph idx="1"/>
          </p:nvPr>
        </p:nvSpPr>
        <p:spPr/>
        <p:txBody>
          <a:bodyPr/>
          <a:lstStyle/>
          <a:p>
            <a:r>
              <a:rPr lang="sk-SK" dirty="0"/>
              <a:t>Cieľom individuálnych intervencií je rozvíjať symbolický jazyk, ktorý umožňuje prístup aj k hlboko ukrytým pocitom, či spomienkam. Využitie </a:t>
            </a:r>
            <a:r>
              <a:rPr lang="sk-SK" dirty="0" err="1"/>
              <a:t>arteterapeutických</a:t>
            </a:r>
            <a:r>
              <a:rPr lang="sk-SK" dirty="0"/>
              <a:t> šablón môže byť pri práci s deťmi s poruchami správania veľmi nápomocné, vďaka ich schopnosti upokojovať a regulovať nervový systém. Poskytujú </a:t>
            </a:r>
            <a:r>
              <a:rPr lang="sk-SK" dirty="0" err="1"/>
              <a:t>arteterapeutovi</a:t>
            </a:r>
            <a:r>
              <a:rPr lang="sk-SK" dirty="0"/>
              <a:t> celý rad možností a techník, ktoré môže využívať s ohľadom na individuálne charakteristiky konkrétneho dieťaťa. Pokiaľ sa dieťa zameria na tvorbu, jeho pozornosť sa prenesie od negatívnych pocitov ku pozitívnejšiemu prežívaniu. Akýkoľvek tvorivý proces mu umožňuje spracovávať aj zložité duševné procesy, dáva oddych myšlienkam, pomáha odosobniť sa od pocitov a uvidieť podobu prežívanej situácie z inej perspektívy (</a:t>
            </a:r>
            <a:r>
              <a:rPr lang="sk-SK" dirty="0" err="1"/>
              <a:t>Ťulák</a:t>
            </a:r>
            <a:r>
              <a:rPr lang="sk-SK" dirty="0"/>
              <a:t>, </a:t>
            </a:r>
            <a:r>
              <a:rPr lang="sk-SK" dirty="0" err="1"/>
              <a:t>Krčmáriková</a:t>
            </a:r>
            <a:r>
              <a:rPr lang="sk-SK" dirty="0"/>
              <a:t>, 2017).</a:t>
            </a:r>
          </a:p>
        </p:txBody>
      </p:sp>
    </p:spTree>
    <p:extLst>
      <p:ext uri="{BB962C8B-B14F-4D97-AF65-F5344CB8AC3E}">
        <p14:creationId xmlns:p14="http://schemas.microsoft.com/office/powerpoint/2010/main" val="80596411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0DDB984D-30B4-4597-9182-FB3411F7D287}"/>
              </a:ext>
            </a:extLst>
          </p:cNvPr>
          <p:cNvSpPr>
            <a:spLocks noGrp="1"/>
          </p:cNvSpPr>
          <p:nvPr>
            <p:ph idx="1"/>
          </p:nvPr>
        </p:nvSpPr>
        <p:spPr>
          <a:xfrm>
            <a:off x="1103312" y="475130"/>
            <a:ext cx="8946541" cy="5773270"/>
          </a:xfrm>
        </p:spPr>
        <p:txBody>
          <a:bodyPr>
            <a:normAutofit fontScale="92500" lnSpcReduction="20000"/>
          </a:bodyPr>
          <a:lstStyle/>
          <a:p>
            <a:r>
              <a:rPr lang="sk-SK" dirty="0"/>
              <a:t>Pre prácu </a:t>
            </a:r>
            <a:r>
              <a:rPr lang="sk-SK" dirty="0" err="1"/>
              <a:t>arteterapeuta</a:t>
            </a:r>
            <a:r>
              <a:rPr lang="sk-SK" dirty="0"/>
              <a:t> sú dôležité určité znalosti, schopnosti  a osobnostné predpoklady, </a:t>
            </a:r>
          </a:p>
          <a:p>
            <a:r>
              <a:rPr lang="sk-SK" dirty="0"/>
              <a:t>spoločné  pre  všetkých  z  oblasti  pomáhajúcich  profesií  a naviac  predpoklady  špeciálne. </a:t>
            </a:r>
          </a:p>
          <a:p>
            <a:r>
              <a:rPr lang="sk-SK" dirty="0" err="1"/>
              <a:t>Arteterapeut</a:t>
            </a:r>
            <a:r>
              <a:rPr lang="sk-SK" dirty="0"/>
              <a:t> by mal byť empatický, mal by dokázať navodiť atmosféru dôvery, mať morálne </a:t>
            </a:r>
          </a:p>
          <a:p>
            <a:r>
              <a:rPr lang="sk-SK" dirty="0"/>
              <a:t>a etické predpoklady, mal by vedieť improvizovať a prepájať získané informácie do súvislostí, </a:t>
            </a:r>
          </a:p>
          <a:p>
            <a:r>
              <a:rPr lang="sk-SK" dirty="0"/>
              <a:t>mal by mať schopnosť intuície a predvídať vývoj udalostí. </a:t>
            </a:r>
          </a:p>
          <a:p>
            <a:r>
              <a:rPr lang="sk-SK" dirty="0"/>
              <a:t>Dôležitou súčasťou metodicky dobre vedenej terapeutickej práce je sebareflexia vlastných </a:t>
            </a:r>
          </a:p>
          <a:p>
            <a:r>
              <a:rPr lang="sk-SK" dirty="0"/>
              <a:t>pocitov, postojov a hodnôt terapeuta vzhľadom k osobnému životu a skúsenostiam. „</a:t>
            </a:r>
            <a:r>
              <a:rPr lang="sk-SK" dirty="0" err="1"/>
              <a:t>Při</a:t>
            </a:r>
            <a:r>
              <a:rPr lang="sk-SK" dirty="0"/>
              <a:t> terapii </a:t>
            </a:r>
          </a:p>
          <a:p>
            <a:r>
              <a:rPr lang="sk-SK" dirty="0" err="1"/>
              <a:t>vychádzí</a:t>
            </a:r>
            <a:r>
              <a:rPr lang="sk-SK" dirty="0"/>
              <a:t>  terapeut  z </a:t>
            </a:r>
            <a:r>
              <a:rPr lang="sk-SK" dirty="0" err="1"/>
              <a:t>vlastních</a:t>
            </a:r>
            <a:r>
              <a:rPr lang="sk-SK" dirty="0"/>
              <a:t>  osobných  </a:t>
            </a:r>
            <a:r>
              <a:rPr lang="sk-SK" dirty="0" err="1"/>
              <a:t>zkušeností</a:t>
            </a:r>
            <a:r>
              <a:rPr lang="sk-SK" dirty="0"/>
              <a:t>,  znalostí,  </a:t>
            </a:r>
            <a:r>
              <a:rPr lang="sk-SK" dirty="0" err="1"/>
              <a:t>dovedností</a:t>
            </a:r>
            <a:r>
              <a:rPr lang="sk-SK" dirty="0"/>
              <a:t>,  </a:t>
            </a:r>
            <a:r>
              <a:rPr lang="sk-SK" dirty="0" err="1"/>
              <a:t>dosavadní</a:t>
            </a:r>
            <a:r>
              <a:rPr lang="sk-SK" dirty="0"/>
              <a:t>  praxe. </a:t>
            </a:r>
          </a:p>
          <a:p>
            <a:r>
              <a:rPr lang="sk-SK" dirty="0" err="1"/>
              <a:t>Všechny</a:t>
            </a:r>
            <a:r>
              <a:rPr lang="sk-SK" dirty="0"/>
              <a:t>  </a:t>
            </a:r>
            <a:r>
              <a:rPr lang="sk-SK" dirty="0" err="1"/>
              <a:t>tyto</a:t>
            </a:r>
            <a:r>
              <a:rPr lang="sk-SK" dirty="0"/>
              <a:t>  faktory  </a:t>
            </a:r>
            <a:r>
              <a:rPr lang="sk-SK" dirty="0" err="1"/>
              <a:t>působí</a:t>
            </a:r>
            <a:r>
              <a:rPr lang="sk-SK" dirty="0"/>
              <a:t>  </a:t>
            </a:r>
            <a:r>
              <a:rPr lang="sk-SK" dirty="0" err="1"/>
              <a:t>nejen</a:t>
            </a:r>
            <a:r>
              <a:rPr lang="sk-SK" dirty="0"/>
              <a:t>  na  práci  terapeuta,  ale  </a:t>
            </a:r>
            <a:r>
              <a:rPr lang="sk-SK" dirty="0" err="1"/>
              <a:t>ovlivňují</a:t>
            </a:r>
            <a:r>
              <a:rPr lang="sk-SK" dirty="0"/>
              <a:t>  i terapeutický  </a:t>
            </a:r>
            <a:r>
              <a:rPr lang="sk-SK" dirty="0" err="1"/>
              <a:t>vztah</a:t>
            </a:r>
            <a:r>
              <a:rPr lang="sk-SK" dirty="0"/>
              <a:t> </a:t>
            </a:r>
          </a:p>
          <a:p>
            <a:r>
              <a:rPr lang="sk-SK" dirty="0"/>
              <a:t>a </a:t>
            </a:r>
            <a:r>
              <a:rPr lang="sk-SK" dirty="0" err="1"/>
              <a:t>následně</a:t>
            </a:r>
            <a:r>
              <a:rPr lang="sk-SK" dirty="0"/>
              <a:t> terapeutický proces.“ (</a:t>
            </a:r>
            <a:r>
              <a:rPr lang="sk-SK" dirty="0" err="1"/>
              <a:t>Beníčková</a:t>
            </a:r>
            <a:r>
              <a:rPr lang="sk-SK" dirty="0"/>
              <a:t>, 2011, s. 16)</a:t>
            </a:r>
          </a:p>
        </p:txBody>
      </p:sp>
    </p:spTree>
    <p:extLst>
      <p:ext uri="{BB962C8B-B14F-4D97-AF65-F5344CB8AC3E}">
        <p14:creationId xmlns:p14="http://schemas.microsoft.com/office/powerpoint/2010/main" val="39610355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64237303-A82E-4F63-AB3F-5B6D2DFC7BF9}"/>
              </a:ext>
            </a:extLst>
          </p:cNvPr>
          <p:cNvSpPr>
            <a:spLocks noGrp="1"/>
          </p:cNvSpPr>
          <p:nvPr>
            <p:ph idx="1"/>
          </p:nvPr>
        </p:nvSpPr>
        <p:spPr>
          <a:xfrm>
            <a:off x="1103312" y="744072"/>
            <a:ext cx="8946541" cy="5504328"/>
          </a:xfrm>
        </p:spPr>
        <p:txBody>
          <a:bodyPr/>
          <a:lstStyle/>
          <a:p>
            <a:r>
              <a:rPr lang="sk-SK" dirty="0"/>
              <a:t>Vzťah by mal byť založený na dôvere, rovnocennosti a úcte a terapeut  by sa mal snažiť </a:t>
            </a:r>
          </a:p>
          <a:p>
            <a:r>
              <a:rPr lang="sk-SK" dirty="0"/>
              <a:t>podporiť klientovu kreativitu, ktorá môže viesť k pozitívnym zmenám v jeho živote a pomôcť </a:t>
            </a:r>
          </a:p>
          <a:p>
            <a:r>
              <a:rPr lang="sk-SK" dirty="0"/>
              <a:t>mu nájsť nové cesty k riešeniu jeho problémov. </a:t>
            </a:r>
            <a:r>
              <a:rPr lang="sk-SK" dirty="0" err="1"/>
              <a:t>Arteterapeut</a:t>
            </a:r>
            <a:r>
              <a:rPr lang="sk-SK" dirty="0"/>
              <a:t> ponúka klientovi nové techniky </a:t>
            </a:r>
          </a:p>
          <a:p>
            <a:r>
              <a:rPr lang="sk-SK" dirty="0"/>
              <a:t>a možnosti výtvarného vyjadrenia a spoločne sa snažia  porozumieť výtvarnej symbolike, </a:t>
            </a:r>
          </a:p>
          <a:p>
            <a:r>
              <a:rPr lang="sk-SK" dirty="0"/>
              <a:t>myšlienkovým vzorcom a celej štruktúre klientovej osobnosti. </a:t>
            </a:r>
          </a:p>
        </p:txBody>
      </p:sp>
    </p:spTree>
    <p:extLst>
      <p:ext uri="{BB962C8B-B14F-4D97-AF65-F5344CB8AC3E}">
        <p14:creationId xmlns:p14="http://schemas.microsoft.com/office/powerpoint/2010/main" val="318706914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73AAF4-89D4-4D22-BD0C-5431A03CC472}"/>
              </a:ext>
            </a:extLst>
          </p:cNvPr>
          <p:cNvSpPr>
            <a:spLocks noGrp="1"/>
          </p:cNvSpPr>
          <p:nvPr>
            <p:ph type="title"/>
          </p:nvPr>
        </p:nvSpPr>
        <p:spPr/>
        <p:txBody>
          <a:bodyPr/>
          <a:lstStyle/>
          <a:p>
            <a:r>
              <a:rPr lang="sk-SK" dirty="0"/>
              <a:t>Poruchy autistického spektra -PAS</a:t>
            </a:r>
          </a:p>
        </p:txBody>
      </p:sp>
      <p:sp>
        <p:nvSpPr>
          <p:cNvPr id="3" name="Zástupný objekt pre obsah 2">
            <a:extLst>
              <a:ext uri="{FF2B5EF4-FFF2-40B4-BE49-F238E27FC236}">
                <a16:creationId xmlns:a16="http://schemas.microsoft.com/office/drawing/2014/main" id="{64535923-CF85-4EB0-9D8B-FC13E1126E4A}"/>
              </a:ext>
            </a:extLst>
          </p:cNvPr>
          <p:cNvSpPr>
            <a:spLocks noGrp="1"/>
          </p:cNvSpPr>
          <p:nvPr>
            <p:ph idx="1"/>
          </p:nvPr>
        </p:nvSpPr>
        <p:spPr/>
        <p:txBody>
          <a:bodyPr/>
          <a:lstStyle/>
          <a:p>
            <a:r>
              <a:rPr lang="sk-SK" dirty="0" err="1"/>
              <a:t>Arteterapeutický</a:t>
            </a:r>
            <a:r>
              <a:rPr lang="sk-SK" dirty="0"/>
              <a:t> program je pre niektorých jedincov s PAS veľmi prínosnou súčasťou výchovy a vzdelávania, nakoľko podporuje rozvoj celej škály mentálnych funkcií. Význam pre psychický rozvoj má už samotný proces tvorby, ktorý umožňuje sebavyjadrenie, navodzuje príjemný pocit uvoľnenia a prináša radosť z výsledku i procesu tvorby. Skupinová a individuálna </a:t>
            </a:r>
            <a:r>
              <a:rPr lang="sk-SK" dirty="0" err="1"/>
              <a:t>arteterapia</a:t>
            </a:r>
            <a:r>
              <a:rPr lang="sk-SK" dirty="0"/>
              <a:t> využíva rôzne výtvarné techniky, ktoré sú prispôsobené veku, schopnostiam a individuálnym preferenciám. Z celej škály výtvarných techník sa najčastejšie využíva tematická i voľná maľba, </a:t>
            </a:r>
            <a:r>
              <a:rPr lang="sk-SK" dirty="0" err="1"/>
              <a:t>kašírovanie</a:t>
            </a:r>
            <a:r>
              <a:rPr lang="sk-SK" dirty="0"/>
              <a:t>, koláž, jednoduchá grafika (linoryt), ale aj populárna vosková </a:t>
            </a:r>
            <a:r>
              <a:rPr lang="sk-SK" dirty="0" err="1"/>
              <a:t>batika</a:t>
            </a:r>
            <a:r>
              <a:rPr lang="sk-SK" dirty="0"/>
              <a:t>. </a:t>
            </a:r>
          </a:p>
        </p:txBody>
      </p:sp>
    </p:spTree>
    <p:extLst>
      <p:ext uri="{BB962C8B-B14F-4D97-AF65-F5344CB8AC3E}">
        <p14:creationId xmlns:p14="http://schemas.microsoft.com/office/powerpoint/2010/main" val="84771360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838C1396-3673-481A-966F-BD07EDC00772}"/>
              </a:ext>
            </a:extLst>
          </p:cNvPr>
          <p:cNvSpPr>
            <a:spLocks noGrp="1"/>
          </p:cNvSpPr>
          <p:nvPr>
            <p:ph idx="1"/>
          </p:nvPr>
        </p:nvSpPr>
        <p:spPr/>
        <p:txBody>
          <a:bodyPr/>
          <a:lstStyle/>
          <a:p>
            <a:r>
              <a:rPr lang="sk-SK" dirty="0"/>
              <a:t>Niektorí jedinci bez tvorivého potenciálu môžu postupovať podľa štruktúrovaných šablón, čo im prináša rovnakú radosť ako deťom, ktoré pracujú kreatívnejšie. Mnoho osôb s PAS kreslia veľmi originálne a tešia sa z vystavenia alebo predaja svojich prác na rôznych charitatívnych akciách.</a:t>
            </a:r>
          </a:p>
        </p:txBody>
      </p:sp>
    </p:spTree>
    <p:extLst>
      <p:ext uri="{BB962C8B-B14F-4D97-AF65-F5344CB8AC3E}">
        <p14:creationId xmlns:p14="http://schemas.microsoft.com/office/powerpoint/2010/main" val="65291092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F6A80A-117C-494A-81C3-B7874F3BA981}"/>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81551B44-EC48-481B-85A9-34C943F8BA5F}"/>
              </a:ext>
            </a:extLst>
          </p:cNvPr>
          <p:cNvSpPr>
            <a:spLocks noGrp="1"/>
          </p:cNvSpPr>
          <p:nvPr>
            <p:ph idx="1"/>
          </p:nvPr>
        </p:nvSpPr>
        <p:spPr/>
        <p:txBody>
          <a:bodyPr/>
          <a:lstStyle/>
          <a:p>
            <a:r>
              <a:rPr lang="sk-SK" dirty="0" err="1"/>
              <a:t>Arteterapia</a:t>
            </a:r>
            <a:r>
              <a:rPr lang="sk-SK" dirty="0"/>
              <a:t> je kreatívny a terapeutický proces vyjadrovania vnútorných myšlienok, pocitov, spomienok a skúseností prostredníctvom akejkoľvek formy umenia. Je založená na presvedčení, že umelecké vyjadrenie má silu, ktorá nám môže pomôcť pri liečení. </a:t>
            </a:r>
            <a:r>
              <a:rPr lang="sk-SK" dirty="0" err="1"/>
              <a:t>Arteterapia</a:t>
            </a:r>
            <a:r>
              <a:rPr lang="sk-SK" dirty="0"/>
              <a:t> zvyčajne zahŕňa techniky ako kreslenie, maľovanie, sochárstvo, tesárske práce a iné druhy remesiel, ktoré pomáhajú vytvárať porozumenie a harmóniu.</a:t>
            </a:r>
          </a:p>
        </p:txBody>
      </p:sp>
    </p:spTree>
    <p:extLst>
      <p:ext uri="{BB962C8B-B14F-4D97-AF65-F5344CB8AC3E}">
        <p14:creationId xmlns:p14="http://schemas.microsoft.com/office/powerpoint/2010/main" val="28772249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C78F4144-3C6C-42B2-A2AB-5DFD5D1D70FE}"/>
              </a:ext>
            </a:extLst>
          </p:cNvPr>
          <p:cNvSpPr>
            <a:spLocks noGrp="1"/>
          </p:cNvSpPr>
          <p:nvPr>
            <p:ph idx="1"/>
          </p:nvPr>
        </p:nvSpPr>
        <p:spPr>
          <a:xfrm>
            <a:off x="1103312" y="681318"/>
            <a:ext cx="8946541" cy="5567081"/>
          </a:xfrm>
        </p:spPr>
        <p:txBody>
          <a:bodyPr>
            <a:normAutofit/>
          </a:bodyPr>
          <a:lstStyle/>
          <a:p>
            <a:r>
              <a:rPr lang="sk-SK" dirty="0"/>
              <a:t>Interaktívne terapeutické prístupy</a:t>
            </a:r>
          </a:p>
          <a:p>
            <a:endParaRPr lang="sk-SK" dirty="0"/>
          </a:p>
          <a:p>
            <a:r>
              <a:rPr lang="sk-SK" dirty="0"/>
              <a:t>V súvislosti s ovplyvňovaním autistických prejavov sa veľmi často stretávame s termínom „terapia“ , ktorý u mnohých vyvoláva predstavu, že ide o liečenie v medicínskom zmysle slova. Žiaľ, nakoľko neexistuje jasná príčina autizmu, jeho liečba v zmysle vyliečenia, nie je možná. Autizmus ako trvalý stav však možno veľmi výrazne ovplyvňovať rôznymi špeciálnymi metódami a prístupmi, ktoré najčastejšie zastrešujeme termínom „</a:t>
            </a:r>
            <a:r>
              <a:rPr lang="sk-SK" dirty="0" err="1"/>
              <a:t>terapieautizmu</a:t>
            </a:r>
            <a:r>
              <a:rPr lang="sk-SK" dirty="0"/>
              <a:t>“. Ide vlastne o špecifické metódy výchovy a vzdelávania označované ako edukačné. Významný belgický odborník v oblastí autizmu T. </a:t>
            </a:r>
            <a:r>
              <a:rPr lang="sk-SK" dirty="0" err="1"/>
              <a:t>Peeters</a:t>
            </a:r>
            <a:r>
              <a:rPr lang="sk-SK" dirty="0"/>
              <a:t> výstižne označil súčasnú ponuku dostupných terapií autizmu ako „supermarket autizmu, koktail rôznych metód a prístupov“, pričom žiadna osoba s PAS nemôže mať úžitok z bludiska, kde je akceptovaný určitý prístup práve tak, ako prístup celkom protichodný.</a:t>
            </a:r>
          </a:p>
        </p:txBody>
      </p:sp>
    </p:spTree>
    <p:extLst>
      <p:ext uri="{BB962C8B-B14F-4D97-AF65-F5344CB8AC3E}">
        <p14:creationId xmlns:p14="http://schemas.microsoft.com/office/powerpoint/2010/main" val="60737972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507794-D5B3-4738-A6E4-4EF98C64DAC4}"/>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9247D724-9F29-4D08-9AE8-CD81BF68AEE6}"/>
              </a:ext>
            </a:extLst>
          </p:cNvPr>
          <p:cNvSpPr>
            <a:spLocks noGrp="1"/>
          </p:cNvSpPr>
          <p:nvPr>
            <p:ph idx="1"/>
          </p:nvPr>
        </p:nvSpPr>
        <p:spPr/>
        <p:txBody>
          <a:bodyPr/>
          <a:lstStyle/>
          <a:p>
            <a:r>
              <a:rPr lang="sk-SK" dirty="0"/>
              <a:t>V  špeciálnopedagogickej praxi boli vždy využívané prístupy s terapeutickým presahom, a vďaka všeobecne rešpektovaným metódam resp. princípom </a:t>
            </a:r>
            <a:r>
              <a:rPr lang="sk-SK" dirty="0" err="1"/>
              <a:t>reedukácie</a:t>
            </a:r>
            <a:r>
              <a:rPr lang="sk-SK" dirty="0"/>
              <a:t>, kompenzácie a rehabilitácie, to ani inak nešlo. Problematickým sa skôr javilo prílišné odlišovanie toho, do akej miery má zvolený prístup edukačný charakter, a do akej miery charakter terapeutický. S rozšírením </a:t>
            </a:r>
            <a:r>
              <a:rPr lang="sk-SK" dirty="0" err="1"/>
              <a:t>teoreticko</a:t>
            </a:r>
            <a:r>
              <a:rPr lang="sk-SK" dirty="0"/>
              <a:t> – metodologického rámca odboru a s ním súvisiacim nárastom možných kompetencií špeciálnych pedagógov došlo v tomto smere k významnému kvalitatívnemu skoku. Kým u niektorých osôb s PAS je potrebné </a:t>
            </a:r>
            <a:r>
              <a:rPr lang="sk-SK" dirty="0" err="1"/>
              <a:t>štrukturovať</a:t>
            </a:r>
            <a:r>
              <a:rPr lang="sk-SK" dirty="0"/>
              <a:t> prostredie a činnosti, inde môžeme využiť príjemné aktivity a nenáročné prostredie, kde sa jedinec s PAS cíti dobre, a kde nie je veľa podnetov na jeho rozptýlenie.</a:t>
            </a:r>
          </a:p>
        </p:txBody>
      </p:sp>
    </p:spTree>
    <p:extLst>
      <p:ext uri="{BB962C8B-B14F-4D97-AF65-F5344CB8AC3E}">
        <p14:creationId xmlns:p14="http://schemas.microsoft.com/office/powerpoint/2010/main" val="325274184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C3E4E5-F3ED-4F8C-8359-46DBD7BFBD25}"/>
              </a:ext>
            </a:extLst>
          </p:cNvPr>
          <p:cNvSpPr>
            <a:spLocks noGrp="1"/>
          </p:cNvSpPr>
          <p:nvPr>
            <p:ph type="title"/>
          </p:nvPr>
        </p:nvSpPr>
        <p:spPr/>
        <p:txBody>
          <a:bodyPr/>
          <a:lstStyle/>
          <a:p>
            <a:r>
              <a:rPr lang="de-DE" sz="2800" dirty="0"/>
              <a:t>Diagnostika </a:t>
            </a:r>
            <a:r>
              <a:rPr lang="de-DE" sz="2800" dirty="0" err="1"/>
              <a:t>metódami</a:t>
            </a:r>
            <a:r>
              <a:rPr lang="de-DE" sz="2800" dirty="0"/>
              <a:t> </a:t>
            </a:r>
            <a:r>
              <a:rPr lang="de-DE" sz="2800" dirty="0" err="1"/>
              <a:t>arteterapie</a:t>
            </a:r>
            <a:r>
              <a:rPr lang="de-DE" sz="2800" dirty="0"/>
              <a:t>. Diagnostika v </a:t>
            </a:r>
            <a:r>
              <a:rPr lang="de-DE" sz="2800" dirty="0" err="1"/>
              <a:t>arteterapii</a:t>
            </a:r>
            <a:r>
              <a:rPr lang="de-DE" sz="2800" dirty="0"/>
              <a:t> </a:t>
            </a:r>
            <a:r>
              <a:rPr lang="de-DE" sz="2800" dirty="0" err="1"/>
              <a:t>Arteterapeutická</a:t>
            </a:r>
            <a:r>
              <a:rPr lang="de-DE" sz="2800" dirty="0"/>
              <a:t> </a:t>
            </a:r>
            <a:r>
              <a:rPr lang="de-DE" sz="2800" dirty="0" err="1"/>
              <a:t>diagnostika</a:t>
            </a:r>
            <a:endParaRPr lang="sk-SK" sz="2800" dirty="0"/>
          </a:p>
        </p:txBody>
      </p:sp>
      <p:sp>
        <p:nvSpPr>
          <p:cNvPr id="3" name="Zástupný objekt pre obsah 2">
            <a:extLst>
              <a:ext uri="{FF2B5EF4-FFF2-40B4-BE49-F238E27FC236}">
                <a16:creationId xmlns:a16="http://schemas.microsoft.com/office/drawing/2014/main" id="{3978BA82-EA09-4AE6-B3A0-5F4AA682E9C1}"/>
              </a:ext>
            </a:extLst>
          </p:cNvPr>
          <p:cNvSpPr>
            <a:spLocks noGrp="1"/>
          </p:cNvSpPr>
          <p:nvPr>
            <p:ph idx="1"/>
          </p:nvPr>
        </p:nvSpPr>
        <p:spPr/>
        <p:txBody>
          <a:bodyPr/>
          <a:lstStyle/>
          <a:p>
            <a:r>
              <a:rPr lang="sk-SK" dirty="0"/>
              <a:t>Postup "Čo vidíš?" vám pomôže zistiť vaše vlastné asociácie a nápady autora kresby. Je zaujímavé rozobrať autorovu argumentáciu farbou, tvarom, kompozíciou v obraze konkrétneho pocitu. Aké znaky naznačujú, že sa vytvoril obraz radosti alebo naopak smútku? Aká zápletka obrázka zodpovedá vášmu chápaniu radosti (smútok, vina, odpor)? Aká epizóda sa zobrazí, keď vás požiadajú, aby ste nakreslili pocit šťastia (smútok, nenávisť)?</a:t>
            </a:r>
          </a:p>
          <a:p>
            <a:r>
              <a:rPr lang="sk-SK" dirty="0"/>
              <a:t>Kresby raných spomienok sú zvyčajne vnímané ako určitá metafora vzťahu autora k súčasnému svetu okolo neho. Predpokladá sa, že spomienky z detstva ako symbolický model medziľudských vzťahov odrážajú individuálne charakteristiky interakcie, komunikačné ťažkosti a spôsoby ich riešenia, povahu reakcie v minulosti aj v súčasnosti. Tento jav úzko súvisí s povahou výtvarného umenia.</a:t>
            </a:r>
          </a:p>
        </p:txBody>
      </p:sp>
    </p:spTree>
    <p:extLst>
      <p:ext uri="{BB962C8B-B14F-4D97-AF65-F5344CB8AC3E}">
        <p14:creationId xmlns:p14="http://schemas.microsoft.com/office/powerpoint/2010/main" val="3148335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B7ED55B6-FC4A-427E-B2DB-6CA09DA3D452}"/>
              </a:ext>
            </a:extLst>
          </p:cNvPr>
          <p:cNvSpPr>
            <a:spLocks noGrp="1"/>
          </p:cNvSpPr>
          <p:nvPr>
            <p:ph idx="1"/>
          </p:nvPr>
        </p:nvSpPr>
        <p:spPr>
          <a:xfrm>
            <a:off x="1103312" y="726142"/>
            <a:ext cx="8946541" cy="5522258"/>
          </a:xfrm>
        </p:spPr>
        <p:txBody>
          <a:bodyPr>
            <a:normAutofit fontScale="85000" lnSpcReduction="20000"/>
          </a:bodyPr>
          <a:lstStyle/>
          <a:p>
            <a:r>
              <a:rPr lang="sk-SK" dirty="0"/>
              <a:t>Jedna z úloh: nakreslite „nepracujúcou“ rukou svoju obľúbenú hru (alebo činnosť) z detstva a vymyslite názov kresby.</a:t>
            </a:r>
          </a:p>
          <a:p>
            <a:endParaRPr lang="sk-SK" dirty="0"/>
          </a:p>
          <a:p>
            <a:r>
              <a:rPr lang="sk-SK" dirty="0"/>
              <a:t>V závislosti od účelu môže pokyn ponechať slobodu výberu emocionálneho zafarbenia spomienky z detstva (príjemné, radostné alebo trpké, traumatické). menovite:</a:t>
            </a:r>
          </a:p>
          <a:p>
            <a:endParaRPr lang="sk-SK" dirty="0"/>
          </a:p>
          <a:p>
            <a:r>
              <a:rPr lang="sk-SK" dirty="0"/>
              <a:t>Nakreslite „nepracujúcou“ rukou akúkoľvek udalosť z detstva (akúkoľvek spomienku z detstva);</a:t>
            </a:r>
          </a:p>
          <a:p>
            <a:endParaRPr lang="sk-SK" dirty="0"/>
          </a:p>
          <a:p>
            <a:r>
              <a:rPr lang="sk-SK" dirty="0"/>
              <a:t>Nakreslite najživšiu spomienku z detstva svojou „nepracujúcou“ rukou.</a:t>
            </a:r>
          </a:p>
          <a:p>
            <a:endParaRPr lang="sk-SK" dirty="0"/>
          </a:p>
          <a:p>
            <a:r>
              <a:rPr lang="sk-SK" dirty="0"/>
              <a:t>Na prácu je lepšie používať mäkké vizuálne materiály (</a:t>
            </a:r>
            <a:r>
              <a:rPr lang="sk-SK" dirty="0" err="1"/>
              <a:t>voskovky</a:t>
            </a:r>
            <a:r>
              <a:rPr lang="sk-SK" dirty="0"/>
              <a:t>, pastely), veľké listy papiera (A3 a väčšie).</a:t>
            </a:r>
          </a:p>
          <a:p>
            <a:endParaRPr lang="sk-SK" dirty="0"/>
          </a:p>
          <a:p>
            <a:r>
              <a:rPr lang="sk-SK" dirty="0"/>
              <a:t>Je zrejmé, že „pravák“ pri kreslení ľavou rukou posúva hranice zručností, oslabuje vedomú kontrolu, obracia sa k pocitom, preto sa stáva spontánnejším. Môže len tak maľovať bez toho, aby myslel na dokonalosť kresby. Zároveň existuje vysoká pravdepodobnosť prejavu silných zážitkov, detských obáv a / alebo vzniku živých tvorivých obrazov.</a:t>
            </a:r>
          </a:p>
        </p:txBody>
      </p:sp>
    </p:spTree>
    <p:extLst>
      <p:ext uri="{BB962C8B-B14F-4D97-AF65-F5344CB8AC3E}">
        <p14:creationId xmlns:p14="http://schemas.microsoft.com/office/powerpoint/2010/main" val="49504672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A5FE2079-D447-4003-A0A3-6F543E96F737}"/>
              </a:ext>
            </a:extLst>
          </p:cNvPr>
          <p:cNvSpPr>
            <a:spLocks noGrp="1"/>
          </p:cNvSpPr>
          <p:nvPr>
            <p:ph idx="1"/>
          </p:nvPr>
        </p:nvSpPr>
        <p:spPr>
          <a:xfrm>
            <a:off x="1103312" y="1272988"/>
            <a:ext cx="8946541" cy="4975411"/>
          </a:xfrm>
        </p:spPr>
        <p:txBody>
          <a:bodyPr/>
          <a:lstStyle/>
          <a:p>
            <a:r>
              <a:rPr lang="sk-SK" dirty="0"/>
              <a:t>Pre psychoterapeutické účely v počiatočnom štádiu vizuálnej kreativity je teda lepšie využiť časové obmedzenia. Navyše, aj samotný </a:t>
            </a:r>
            <a:r>
              <a:rPr lang="sk-SK" dirty="0" err="1"/>
              <a:t>arteterapeut</a:t>
            </a:r>
            <a:r>
              <a:rPr lang="sk-SK" dirty="0"/>
              <a:t> môže do určitej miery ovládať deštruktívne tendencie v kresbe, ak sa na kolektívnej práci zúčastňuje rovnocenne s ostatnými.</a:t>
            </a:r>
          </a:p>
          <a:p>
            <a:endParaRPr lang="sk-SK" dirty="0"/>
          </a:p>
          <a:p>
            <a:r>
              <a:rPr lang="sk-SK" dirty="0"/>
              <a:t>Kreslenie v kruhu vám teda umožňuje získať zmysluplný diagnostický materiál, sledovať individuálne reakcie a vývoj skupinového procesu.</a:t>
            </a:r>
          </a:p>
        </p:txBody>
      </p:sp>
    </p:spTree>
    <p:extLst>
      <p:ext uri="{BB962C8B-B14F-4D97-AF65-F5344CB8AC3E}">
        <p14:creationId xmlns:p14="http://schemas.microsoft.com/office/powerpoint/2010/main" val="279427266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84B254D7-F10D-415E-9850-645DCB1A6815}"/>
              </a:ext>
            </a:extLst>
          </p:cNvPr>
          <p:cNvSpPr>
            <a:spLocks noGrp="1"/>
          </p:cNvSpPr>
          <p:nvPr>
            <p:ph idx="1"/>
          </p:nvPr>
        </p:nvSpPr>
        <p:spPr>
          <a:xfrm>
            <a:off x="1103312" y="815788"/>
            <a:ext cx="8946541" cy="5432611"/>
          </a:xfrm>
        </p:spPr>
        <p:txBody>
          <a:bodyPr>
            <a:normAutofit fontScale="85000" lnSpcReduction="10000"/>
          </a:bodyPr>
          <a:lstStyle/>
          <a:p>
            <a:r>
              <a:rPr lang="sk-SK" dirty="0"/>
              <a:t>Všeobecne sa uznáva, že pocit úzkosti (emocionálna zložka) vždy spôsobuje motorický nepokoj (motorická zložka), ako aj zmeny v priebehu a povahe myšlienok dieťaťa (duševná zložka). Preto nakreslením pozitívneho obrazu a fantazírovaním môže človek zažiť pocit potešenia, ktorý sa prejaví v mimike, gestách, činoch, postoji k sebe a ostatným. To znamená, že potenciálne pozitívne témy sú obzvlášť užitočné pre terapeutické účely: „Som dobrý“; „Moje najpríjemnejšie (svetlé, láskavé, šťastné) dojmy z detstva“; "Radosť".</a:t>
            </a:r>
          </a:p>
          <a:p>
            <a:endParaRPr lang="sk-SK" dirty="0"/>
          </a:p>
          <a:p>
            <a:r>
              <a:rPr lang="sk-SK" dirty="0"/>
              <a:t>O účinnosti </a:t>
            </a:r>
            <a:r>
              <a:rPr lang="sk-SK" dirty="0" err="1"/>
              <a:t>arteterapeutických</a:t>
            </a:r>
            <a:r>
              <a:rPr lang="sk-SK" dirty="0"/>
              <a:t> techník vo veľkej miere svedčí spätná väzba od samotných účastníkov, ich pretrvávajúca túžba navštevovať hodiny, ako aj miera úprimnosti a otvorenosti, pozitívne zmeny v medziľudských vzťahoch a iné znaky.</a:t>
            </a:r>
          </a:p>
          <a:p>
            <a:endParaRPr lang="sk-SK" dirty="0"/>
          </a:p>
          <a:p>
            <a:r>
              <a:rPr lang="sk-SK" dirty="0"/>
              <a:t>Zovšeobecneným kritériom účinnosti </a:t>
            </a:r>
            <a:r>
              <a:rPr lang="sk-SK" dirty="0" err="1"/>
              <a:t>arteterapie</a:t>
            </a:r>
            <a:r>
              <a:rPr lang="sk-SK" dirty="0"/>
              <a:t> je objektívna dynamika sociálnych a psychologických ukazovateľov stavu účastníkov.</a:t>
            </a:r>
          </a:p>
          <a:p>
            <a:endParaRPr lang="sk-SK" dirty="0"/>
          </a:p>
          <a:p>
            <a:r>
              <a:rPr lang="sk-SK" dirty="0"/>
              <a:t>Vo všeobecnosti sú prezentované cvičenia a techniky dosť všestranné. Ako zrkadlo odrážajú vzorce ľudského správania v reálnom živote.</a:t>
            </a:r>
          </a:p>
        </p:txBody>
      </p:sp>
    </p:spTree>
    <p:extLst>
      <p:ext uri="{BB962C8B-B14F-4D97-AF65-F5344CB8AC3E}">
        <p14:creationId xmlns:p14="http://schemas.microsoft.com/office/powerpoint/2010/main" val="266504241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610C87-965A-446A-AA3A-81EFDE51EE98}"/>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F5010289-7CB9-40ED-B02C-CE9D92725DD1}"/>
              </a:ext>
            </a:extLst>
          </p:cNvPr>
          <p:cNvSpPr>
            <a:spLocks noGrp="1"/>
          </p:cNvSpPr>
          <p:nvPr>
            <p:ph idx="1"/>
          </p:nvPr>
        </p:nvSpPr>
        <p:spPr/>
        <p:txBody>
          <a:bodyPr/>
          <a:lstStyle/>
          <a:p>
            <a:r>
              <a:rPr lang="sk-SK" dirty="0"/>
              <a:t>Technika využívania symbolov prostredníctvom ich vizualizácie prispieva, hovorí R. </a:t>
            </a:r>
            <a:r>
              <a:rPr lang="sk-SK" dirty="0" err="1"/>
              <a:t>Assagioli</a:t>
            </a:r>
            <a:r>
              <a:rPr lang="sk-SK" dirty="0"/>
              <a:t>. dosiahnutie integrácie vedomých prvkov osobnosti s nevedomým a do určitej miery logického myslenia s nevedomými nelogickými prejavmi osobnosti. Túto metódu je však ťažké aplikovať na príliš extrovertné, rigidné alebo intelektuálne subjekty, ktoré majú veľmi jasné objektívne predstavy na úrovni ich </a:t>
            </a:r>
            <a:r>
              <a:rPr lang="sk-SK" dirty="0" err="1"/>
              <a:t>vedomia."SOM</a:t>
            </a:r>
            <a:r>
              <a:rPr lang="sk-SK" dirty="0"/>
              <a:t>" a slabé spojenie s nevedomím. Takíto ľudia nemajú radi symboly alebo im symboly v každom prípade nič nehovoria (</a:t>
            </a:r>
            <a:r>
              <a:rPr lang="sk-SK" dirty="0" err="1"/>
              <a:t>Assagioli</a:t>
            </a:r>
            <a:r>
              <a:rPr lang="sk-SK" dirty="0"/>
              <a:t> R. "</a:t>
            </a:r>
            <a:r>
              <a:rPr lang="sk-SK" dirty="0" err="1"/>
              <a:t>Psychosynthesis</a:t>
            </a:r>
            <a:r>
              <a:rPr lang="sk-SK" dirty="0"/>
              <a:t>. </a:t>
            </a:r>
            <a:r>
              <a:rPr lang="sk-SK" dirty="0" err="1"/>
              <a:t>Principles</a:t>
            </a:r>
            <a:r>
              <a:rPr lang="sk-SK" dirty="0"/>
              <a:t> and </a:t>
            </a:r>
            <a:r>
              <a:rPr lang="sk-SK" dirty="0" err="1"/>
              <a:t>technologies</a:t>
            </a:r>
            <a:r>
              <a:rPr lang="sk-SK" dirty="0"/>
              <a:t>" / Z angličtiny preložila E. Petrova. M.: Vydavateľstvo EKSMO-Press. 2002. S. 416).</a:t>
            </a:r>
          </a:p>
        </p:txBody>
      </p:sp>
    </p:spTree>
    <p:extLst>
      <p:ext uri="{BB962C8B-B14F-4D97-AF65-F5344CB8AC3E}">
        <p14:creationId xmlns:p14="http://schemas.microsoft.com/office/powerpoint/2010/main" val="80401474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250AA2-9753-4BB2-84F2-CC33008AE9F1}"/>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1DB5423D-2F9C-4D96-BFB3-3F528487D99E}"/>
              </a:ext>
            </a:extLst>
          </p:cNvPr>
          <p:cNvSpPr>
            <a:spLocks noGrp="1"/>
          </p:cNvSpPr>
          <p:nvPr>
            <p:ph idx="1"/>
          </p:nvPr>
        </p:nvSpPr>
        <p:spPr/>
        <p:txBody>
          <a:bodyPr/>
          <a:lstStyle/>
          <a:p>
            <a:r>
              <a:rPr lang="sk-SK" dirty="0" err="1"/>
              <a:t>Arteterapeutické</a:t>
            </a:r>
            <a:r>
              <a:rPr lang="sk-SK" dirty="0"/>
              <a:t> prístupy môžu byť užitočné pri umožňovaní ľuďom pracovať prostredníctvom sociálnych stigiem alebo osobných problémov spojených s fyzickým alebo mentálnym postihnutím. </a:t>
            </a:r>
            <a:r>
              <a:rPr lang="sk-SK" dirty="0" err="1"/>
              <a:t>Arteterapia</a:t>
            </a:r>
            <a:r>
              <a:rPr lang="sk-SK" dirty="0"/>
              <a:t> tiež býva na prvom mieste, kde sa inštitucionalizovaní ľudia stretávajú s alternatívnymi expresívnymi umeleckými prostriedkami, čo im umožňuje nachádzať nové pohľady na svoje životné skúsenosti.</a:t>
            </a:r>
          </a:p>
        </p:txBody>
      </p:sp>
    </p:spTree>
    <p:extLst>
      <p:ext uri="{BB962C8B-B14F-4D97-AF65-F5344CB8AC3E}">
        <p14:creationId xmlns:p14="http://schemas.microsoft.com/office/powerpoint/2010/main" val="391904644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795EF0-F0A1-46A2-A92F-9560AD2BF924}"/>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D51A1CAD-FAF9-45AC-8627-FEDFF0DB97C5}"/>
              </a:ext>
            </a:extLst>
          </p:cNvPr>
          <p:cNvSpPr>
            <a:spLocks noGrp="1"/>
          </p:cNvSpPr>
          <p:nvPr>
            <p:ph idx="1"/>
          </p:nvPr>
        </p:nvSpPr>
        <p:spPr/>
        <p:txBody>
          <a:bodyPr/>
          <a:lstStyle/>
          <a:p>
            <a:endParaRPr lang="sk-SK"/>
          </a:p>
        </p:txBody>
      </p:sp>
    </p:spTree>
    <p:extLst>
      <p:ext uri="{BB962C8B-B14F-4D97-AF65-F5344CB8AC3E}">
        <p14:creationId xmlns:p14="http://schemas.microsoft.com/office/powerpoint/2010/main" val="266722342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8202AFC5-6453-4E7F-9EE7-7AF229FD66DC}"/>
              </a:ext>
            </a:extLst>
          </p:cNvPr>
          <p:cNvSpPr>
            <a:spLocks noGrp="1"/>
          </p:cNvSpPr>
          <p:nvPr>
            <p:ph idx="1"/>
          </p:nvPr>
        </p:nvSpPr>
        <p:spPr>
          <a:xfrm>
            <a:off x="1451579" y="815788"/>
            <a:ext cx="9603275" cy="4650557"/>
          </a:xfrm>
        </p:spPr>
        <p:txBody>
          <a:bodyPr>
            <a:normAutofit fontScale="77500" lnSpcReduction="20000"/>
          </a:bodyPr>
          <a:lstStyle/>
          <a:p>
            <a:r>
              <a:rPr lang="sk-SK" dirty="0"/>
              <a:t>Techniky vhodné pri potrebe relaxovať</a:t>
            </a:r>
          </a:p>
          <a:p>
            <a:endParaRPr lang="sk-SK" dirty="0"/>
          </a:p>
          <a:p>
            <a:r>
              <a:rPr lang="sk-SK" dirty="0" err="1"/>
              <a:t>Arteterapia</a:t>
            </a:r>
            <a:r>
              <a:rPr lang="sk-SK" dirty="0"/>
              <a:t> môže byť skvelým spôsobom ako relaxovať. Zvážte tieto cvičenia, ak sa potrebujete uvoľniť.</a:t>
            </a:r>
          </a:p>
          <a:p>
            <a:endParaRPr lang="sk-SK" dirty="0"/>
          </a:p>
          <a:p>
            <a:r>
              <a:rPr lang="sk-SK" dirty="0"/>
              <a:t>    Maľovanie prstom. Nejde len o zábavu pre deti. Doprajte si špinavé ruky a uvoľnite sa pri vytváraní obrazov vlastnými prstami.</a:t>
            </a:r>
          </a:p>
          <a:p>
            <a:r>
              <a:rPr lang="sk-SK" dirty="0"/>
              <a:t>    Vytvorte </a:t>
            </a:r>
            <a:r>
              <a:rPr lang="sk-SK" dirty="0" err="1"/>
              <a:t>mandalu</a:t>
            </a:r>
            <a:r>
              <a:rPr lang="sk-SK" dirty="0"/>
              <a:t>. Či už si ju nakreslíte sami alebo využijete </a:t>
            </a:r>
            <a:r>
              <a:rPr lang="sk-SK" dirty="0" err="1"/>
              <a:t>omaľovánky</a:t>
            </a:r>
            <a:r>
              <a:rPr lang="sk-SK" dirty="0"/>
              <a:t> s </a:t>
            </a:r>
            <a:r>
              <a:rPr lang="sk-SK" dirty="0" err="1"/>
              <a:t>mandalami</a:t>
            </a:r>
            <a:r>
              <a:rPr lang="sk-SK" dirty="0"/>
              <a:t>, tento meditatívny symbol vám môže pomôcť uvoľniť sa.</a:t>
            </a:r>
          </a:p>
          <a:p>
            <a:r>
              <a:rPr lang="sk-SK" dirty="0"/>
              <a:t>    Kreslenie so zavretými očami. Neschopnosť vidieť, čo kreslíte, zintenzívňuje plynulosť, intuíciu, dotyk a citlivosť.</a:t>
            </a:r>
          </a:p>
          <a:p>
            <a:r>
              <a:rPr lang="sk-SK" dirty="0"/>
              <a:t>    Používajte iba farby, ktoré vás upokojujú. Vytvorte kresbu alebo obraz iba pomocou farieb, ktoré považujete za upokojujúce.</a:t>
            </a:r>
          </a:p>
          <a:p>
            <a:r>
              <a:rPr lang="sk-SK" dirty="0"/>
              <a:t>    Maľovanie do piesku. Rovnako ako pri </a:t>
            </a:r>
            <a:r>
              <a:rPr lang="sk-SK" dirty="0" err="1"/>
              <a:t>zenovej</a:t>
            </a:r>
            <a:r>
              <a:rPr lang="sk-SK" dirty="0"/>
              <a:t> záhrade vám táto aktivita prinesie relaxačné pocity. Ide o skvelý spôsob, ako si vyčistiť svoju myseľ.</a:t>
            </a:r>
          </a:p>
          <a:p>
            <a:r>
              <a:rPr lang="sk-SK" dirty="0"/>
              <a:t>    Kreslenie vonku. Práca na vzduchu môže byť zábavným spôsobom, ako si oddýchnuť a dostať sa do kontaktu s prírodou, popri vytváraní umenia.</a:t>
            </a:r>
          </a:p>
          <a:p>
            <a:endParaRPr lang="sk-SK" dirty="0"/>
          </a:p>
        </p:txBody>
      </p:sp>
    </p:spTree>
    <p:extLst>
      <p:ext uri="{BB962C8B-B14F-4D97-AF65-F5344CB8AC3E}">
        <p14:creationId xmlns:p14="http://schemas.microsoft.com/office/powerpoint/2010/main" val="365147474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FA306C-A5F3-4AE6-8B81-501032404992}"/>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49479E53-9FA4-427C-BB08-3170E02937C4}"/>
              </a:ext>
            </a:extLst>
          </p:cNvPr>
          <p:cNvSpPr>
            <a:spLocks noGrp="1"/>
          </p:cNvSpPr>
          <p:nvPr>
            <p:ph idx="1"/>
          </p:nvPr>
        </p:nvSpPr>
        <p:spPr/>
        <p:txBody>
          <a:bodyPr>
            <a:normAutofit lnSpcReduction="10000"/>
          </a:bodyPr>
          <a:lstStyle/>
          <a:p>
            <a:r>
              <a:rPr lang="sk-SK" dirty="0" err="1"/>
              <a:t>Campbellová</a:t>
            </a:r>
            <a:r>
              <a:rPr lang="sk-SK" dirty="0"/>
              <a:t> (1998) uvádza rozdiely v prioritách vo využívaní výtvarných techník medzi skupinou oddychovou/vzdelávacou a terapeutickou:</a:t>
            </a:r>
          </a:p>
          <a:p>
            <a:endParaRPr lang="sk-SK" dirty="0"/>
          </a:p>
          <a:p>
            <a:r>
              <a:rPr lang="sk-SK" dirty="0"/>
              <a:t>    skupina oddychová/vzdelávacia</a:t>
            </a:r>
          </a:p>
          <a:p>
            <a:r>
              <a:rPr lang="sk-SK" dirty="0"/>
              <a:t>        zameranie na činnosť,</a:t>
            </a:r>
          </a:p>
          <a:p>
            <a:r>
              <a:rPr lang="sk-SK" dirty="0"/>
              <a:t>        rozvíjanie predovšetkým výtvarnej techniky a zručností,</a:t>
            </a:r>
          </a:p>
          <a:p>
            <a:r>
              <a:rPr lang="sk-SK" dirty="0"/>
              <a:t>        dôraz na estetickom hodnotení,</a:t>
            </a:r>
          </a:p>
          <a:p>
            <a:r>
              <a:rPr lang="sk-SK" dirty="0"/>
              <a:t>        </a:t>
            </a:r>
            <a:r>
              <a:rPr lang="sk-SK" dirty="0" err="1"/>
              <a:t>sebavyjadrovanie</a:t>
            </a:r>
            <a:r>
              <a:rPr lang="sk-SK" dirty="0"/>
              <a:t> je sprostredkované predchádzajúcimi dvoma bodmi,</a:t>
            </a:r>
          </a:p>
          <a:p>
            <a:r>
              <a:rPr lang="sk-SK" dirty="0"/>
              <a:t>        vedúci skupiny preberá rolu učiteľa.</a:t>
            </a:r>
          </a:p>
          <a:p>
            <a:pPr marL="0" indent="0">
              <a:buNone/>
            </a:pPr>
            <a:endParaRPr lang="sk-SK" dirty="0"/>
          </a:p>
        </p:txBody>
      </p:sp>
    </p:spTree>
    <p:extLst>
      <p:ext uri="{BB962C8B-B14F-4D97-AF65-F5344CB8AC3E}">
        <p14:creationId xmlns:p14="http://schemas.microsoft.com/office/powerpoint/2010/main" val="309883568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B0E241-C0DA-4BBB-8D96-3BC70A16C9C7}"/>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E7708EA3-00DB-41CC-A87F-75730AF17977}"/>
              </a:ext>
            </a:extLst>
          </p:cNvPr>
          <p:cNvSpPr>
            <a:spLocks noGrp="1"/>
          </p:cNvSpPr>
          <p:nvPr>
            <p:ph idx="1"/>
          </p:nvPr>
        </p:nvSpPr>
        <p:spPr/>
        <p:txBody>
          <a:bodyPr>
            <a:normAutofit fontScale="85000" lnSpcReduction="10000"/>
          </a:bodyPr>
          <a:lstStyle/>
          <a:p>
            <a:r>
              <a:rPr lang="sk-SK" dirty="0"/>
              <a:t>skupina terapeutická</a:t>
            </a:r>
          </a:p>
          <a:p>
            <a:endParaRPr lang="sk-SK" dirty="0"/>
          </a:p>
          <a:p>
            <a:r>
              <a:rPr lang="sk-SK" dirty="0"/>
              <a:t>    výtvarné zobrazovanie je súčasťou osobného (psychického) vývinu,</a:t>
            </a:r>
          </a:p>
          <a:p>
            <a:r>
              <a:rPr lang="sk-SK" dirty="0"/>
              <a:t>    výtvarné techniky a zručnosti sú menej dôležité,</a:t>
            </a:r>
          </a:p>
          <a:p>
            <a:r>
              <a:rPr lang="sk-SK" dirty="0"/>
              <a:t>    je posilňované spontánne </a:t>
            </a:r>
            <a:r>
              <a:rPr lang="sk-SK" dirty="0" err="1"/>
              <a:t>sebavyjadrovanie</a:t>
            </a:r>
            <a:r>
              <a:rPr lang="sk-SK" dirty="0"/>
              <a:t>,</a:t>
            </a:r>
          </a:p>
          <a:p>
            <a:r>
              <a:rPr lang="sk-SK" dirty="0"/>
              <a:t>    čas venovaný spoločnej diskusii o výsledkoch tvorby je rovnako dôležitý ako samotný proces tvorenia,</a:t>
            </a:r>
          </a:p>
          <a:p>
            <a:r>
              <a:rPr lang="sk-SK" dirty="0"/>
              <a:t>    výtvarné práce sa neposudzujú z hľadiska kvality a všetky sú akceptované,</a:t>
            </a:r>
          </a:p>
          <a:p>
            <a:r>
              <a:rPr lang="sk-SK" dirty="0"/>
              <a:t>    terapia sa odohráva v trojuholníku vzťahov medzi výtvarným prejavom, terapeutom a klientom,</a:t>
            </a:r>
          </a:p>
          <a:p>
            <a:r>
              <a:rPr lang="sk-SK" dirty="0"/>
              <a:t>    rola vedúceho skupiny spočíva v tom, že poskytuje svoje skúsenosti a predstavy a pomáha tak jednotlivým členom zvládať všetky aspekty terapeutického procesu.</a:t>
            </a:r>
          </a:p>
          <a:p>
            <a:endParaRPr lang="sk-SK" dirty="0"/>
          </a:p>
        </p:txBody>
      </p:sp>
    </p:spTree>
    <p:extLst>
      <p:ext uri="{BB962C8B-B14F-4D97-AF65-F5344CB8AC3E}">
        <p14:creationId xmlns:p14="http://schemas.microsoft.com/office/powerpoint/2010/main" val="217422490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0F0C2-FE71-4B37-B4E1-0FDFA586D6F4}"/>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87A9A0D9-0B85-4324-81BC-C362CD68FB44}"/>
              </a:ext>
            </a:extLst>
          </p:cNvPr>
          <p:cNvSpPr>
            <a:spLocks noGrp="1"/>
          </p:cNvSpPr>
          <p:nvPr>
            <p:ph idx="1"/>
          </p:nvPr>
        </p:nvSpPr>
        <p:spPr/>
        <p:txBody>
          <a:bodyPr>
            <a:normAutofit/>
          </a:bodyPr>
          <a:lstStyle/>
          <a:p>
            <a:r>
              <a:rPr lang="sk-SK" dirty="0"/>
              <a:t>Pre úplnosť dodávame aj negatívne vymedzenie </a:t>
            </a:r>
            <a:r>
              <a:rPr lang="sk-SK" dirty="0" err="1"/>
              <a:t>arteterapie</a:t>
            </a:r>
            <a:r>
              <a:rPr lang="sk-SK" dirty="0"/>
              <a:t> podľa francúzskej </a:t>
            </a:r>
            <a:r>
              <a:rPr lang="sk-SK" dirty="0" err="1"/>
              <a:t>arteterapeutky</a:t>
            </a:r>
            <a:r>
              <a:rPr lang="sk-SK" dirty="0"/>
              <a:t> E. </a:t>
            </a:r>
            <a:r>
              <a:rPr lang="sk-SK" dirty="0" err="1"/>
              <a:t>Viarmé</a:t>
            </a:r>
            <a:r>
              <a:rPr lang="sk-SK" dirty="0"/>
              <a:t>, ktoré uvádza </a:t>
            </a:r>
            <a:r>
              <a:rPr lang="sk-SK" dirty="0" err="1"/>
              <a:t>Stiburek</a:t>
            </a:r>
            <a:r>
              <a:rPr lang="sk-SK" dirty="0"/>
              <a:t> (2000). Za </a:t>
            </a:r>
            <a:r>
              <a:rPr lang="sk-SK" dirty="0" err="1"/>
              <a:t>arteterapiu</a:t>
            </a:r>
            <a:r>
              <a:rPr lang="sk-SK" dirty="0"/>
              <a:t> nemožno považovať programy, ktoré sa obmedzujú len na niektorý z týchto cieľov:</a:t>
            </a:r>
          </a:p>
          <a:p>
            <a:endParaRPr lang="sk-SK" dirty="0"/>
          </a:p>
          <a:p>
            <a:r>
              <a:rPr lang="sk-SK" dirty="0"/>
              <a:t>    atraktívny spôsob trávenia voľného času,</a:t>
            </a:r>
          </a:p>
          <a:p>
            <a:r>
              <a:rPr lang="sk-SK" dirty="0"/>
              <a:t>    rozvoj umeleckej tvorivosti,</a:t>
            </a:r>
          </a:p>
          <a:p>
            <a:r>
              <a:rPr lang="sk-SK" dirty="0"/>
              <a:t>    rozbor diela smerujúci k stanoveniu diagnózy.</a:t>
            </a:r>
          </a:p>
          <a:p>
            <a:endParaRPr lang="sk-SK" dirty="0"/>
          </a:p>
          <a:p>
            <a:endParaRPr lang="sk-SK" dirty="0"/>
          </a:p>
        </p:txBody>
      </p:sp>
    </p:spTree>
    <p:extLst>
      <p:ext uri="{BB962C8B-B14F-4D97-AF65-F5344CB8AC3E}">
        <p14:creationId xmlns:p14="http://schemas.microsoft.com/office/powerpoint/2010/main" val="218744564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79C909-2744-47F8-A3A9-0F918192C5A8}"/>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3A48E764-04E5-4EA1-9A09-DEBA180222DC}"/>
              </a:ext>
            </a:extLst>
          </p:cNvPr>
          <p:cNvSpPr>
            <a:spLocks noGrp="1"/>
          </p:cNvSpPr>
          <p:nvPr>
            <p:ph idx="1"/>
          </p:nvPr>
        </p:nvSpPr>
        <p:spPr/>
        <p:txBody>
          <a:bodyPr>
            <a:normAutofit/>
          </a:bodyPr>
          <a:lstStyle/>
          <a:p>
            <a:r>
              <a:rPr lang="sk-SK" dirty="0"/>
              <a:t>Pôvodne sa </a:t>
            </a:r>
            <a:r>
              <a:rPr lang="sk-SK" dirty="0" err="1"/>
              <a:t>arteterapia</a:t>
            </a:r>
            <a:r>
              <a:rPr lang="sk-SK" dirty="0"/>
              <a:t> využívala v klinickej praxi. Začiatky možno hľadať v psychopatológii schizofrénie, keďže prvé monografie vyšli práve o expresívnych tvorivých prejavoch schizofrenikov. Neskôr sa začal výtvarným prejavom zaoberať </a:t>
            </a:r>
            <a:r>
              <a:rPr lang="sk-SK" dirty="0" err="1"/>
              <a:t>Freud</a:t>
            </a:r>
            <a:r>
              <a:rPr lang="sk-SK" dirty="0"/>
              <a:t>, ktorý tvrdil, že ho možno tak isto </a:t>
            </a:r>
            <a:r>
              <a:rPr lang="sk-SK" dirty="0" err="1"/>
              <a:t>psychoanaliticky</a:t>
            </a:r>
            <a:r>
              <a:rPr lang="sk-SK" dirty="0"/>
              <a:t> skúmať ako sny. A až humanistické psychoterapeutické smery uvoľnili komunikáciu, ktorá sprevádza výtvarný prejav. Úloha výtvarného prejavu vzrástla a začal sa chápať ako "účinný podnet k rozvíjaniu tvorivosti, príležitosti k </a:t>
            </a:r>
            <a:r>
              <a:rPr lang="sk-SK" dirty="0" err="1"/>
              <a:t>sebauplatneniu</a:t>
            </a:r>
            <a:r>
              <a:rPr lang="sk-SK" dirty="0"/>
              <a:t> a ako nástroj </a:t>
            </a:r>
            <a:r>
              <a:rPr lang="sk-SK" dirty="0" err="1"/>
              <a:t>enkulturácie</a:t>
            </a:r>
            <a:r>
              <a:rPr lang="sk-SK" dirty="0"/>
              <a:t>" (</a:t>
            </a:r>
            <a:r>
              <a:rPr lang="sk-SK" dirty="0" err="1"/>
              <a:t>Hanel</a:t>
            </a:r>
            <a:r>
              <a:rPr lang="sk-SK" dirty="0"/>
              <a:t> in </a:t>
            </a:r>
            <a:r>
              <a:rPr lang="sk-SK" dirty="0" err="1"/>
              <a:t>Slavík</a:t>
            </a:r>
            <a:r>
              <a:rPr lang="sk-SK" dirty="0"/>
              <a:t>, 1999).</a:t>
            </a:r>
          </a:p>
        </p:txBody>
      </p:sp>
    </p:spTree>
    <p:extLst>
      <p:ext uri="{BB962C8B-B14F-4D97-AF65-F5344CB8AC3E}">
        <p14:creationId xmlns:p14="http://schemas.microsoft.com/office/powerpoint/2010/main" val="27975399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0E70FB-49F3-4630-907F-8971BA2B03CE}"/>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A74BE62C-90A1-473B-A173-311A0E7C1DB9}"/>
              </a:ext>
            </a:extLst>
          </p:cNvPr>
          <p:cNvSpPr>
            <a:spLocks noGrp="1"/>
          </p:cNvSpPr>
          <p:nvPr>
            <p:ph idx="1"/>
          </p:nvPr>
        </p:nvSpPr>
        <p:spPr/>
        <p:txBody>
          <a:bodyPr>
            <a:normAutofit lnSpcReduction="10000"/>
          </a:bodyPr>
          <a:lstStyle/>
          <a:p>
            <a:r>
              <a:rPr lang="sk-SK" dirty="0"/>
              <a:t>V súčasnosti sa najčastejšie výtvarné techniky využívajú na uľahčenie vyjadrovania pocitov klienta. Terapeutovi umožňujú rozpoznať niektoré osobnostné rysy klienta, ktoré by boli inak ťažko prístupné. Psychoterapeutickému procesu môže </a:t>
            </a:r>
            <a:r>
              <a:rPr lang="sk-SK" dirty="0" err="1"/>
              <a:t>arteterapia</a:t>
            </a:r>
            <a:r>
              <a:rPr lang="sk-SK" dirty="0"/>
              <a:t> dodať ďalší rozmer a tým ho aj výrazne obohatiť. V priebehu výtvarného vyjadrovania dochádza k mimovoľnému zlučovaniu klientových vedomých a nevedomých tendencií, čo by slovným vyjadrovaním prebiehalo zložitejšie a po dlhší čas. </a:t>
            </a:r>
            <a:r>
              <a:rPr lang="sk-SK" dirty="0" err="1"/>
              <a:t>Arteterapia</a:t>
            </a:r>
            <a:r>
              <a:rPr lang="sk-SK" dirty="0"/>
              <a:t> sa využíva pri práci s klientmi, ktorý sa ťažko slovne vyjadrujú, napríklad u ľudí trpiacimi psychózami, detí, dospievajúcich, mentálne postihnutých a starších ľudí. </a:t>
            </a:r>
            <a:r>
              <a:rPr lang="sk-SK" dirty="0" err="1"/>
              <a:t>Arteterapia</a:t>
            </a:r>
            <a:r>
              <a:rPr lang="sk-SK" dirty="0"/>
              <a:t> sa uplatňuje aj u smrteľne chorých pacientov v paliatívnej starostlivosti. Ponúka možnosti tvorivej činnosti, ktorá má svoje teoretické pozadie v teóriách osobnostného rastu a tvorivosti </a:t>
            </a:r>
            <a:r>
              <a:rPr lang="sk-SK" dirty="0" err="1"/>
              <a:t>Rogersa</a:t>
            </a:r>
            <a:r>
              <a:rPr lang="sk-SK" dirty="0"/>
              <a:t> a </a:t>
            </a:r>
            <a:r>
              <a:rPr lang="sk-SK" dirty="0" err="1"/>
              <a:t>Maslowa</a:t>
            </a:r>
            <a:r>
              <a:rPr lang="sk-SK" dirty="0"/>
              <a:t>. </a:t>
            </a:r>
          </a:p>
        </p:txBody>
      </p:sp>
    </p:spTree>
    <p:extLst>
      <p:ext uri="{BB962C8B-B14F-4D97-AF65-F5344CB8AC3E}">
        <p14:creationId xmlns:p14="http://schemas.microsoft.com/office/powerpoint/2010/main" val="2453573862"/>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ón">
  <a:themeElements>
    <a:clrScheme name="Ió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ó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ó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98</TotalTime>
  <Words>3713</Words>
  <Application>Microsoft Office PowerPoint</Application>
  <PresentationFormat>Širokouhlá</PresentationFormat>
  <Paragraphs>149</Paragraphs>
  <Slides>38</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38</vt:i4>
      </vt:variant>
    </vt:vector>
  </HeadingPairs>
  <TitlesOfParts>
    <vt:vector size="42" baseType="lpstr">
      <vt:lpstr>Arial</vt:lpstr>
      <vt:lpstr>Century Gothic</vt:lpstr>
      <vt:lpstr>Wingdings 3</vt:lpstr>
      <vt:lpstr>Ión</vt:lpstr>
      <vt:lpstr>Arteterapia</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Mgr. Barbora Sender, PhD.</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Poruchy autistického spektra -PAS</vt:lpstr>
      <vt:lpstr>Prezentácia programu PowerPoint</vt:lpstr>
      <vt:lpstr>Prezentácia programu PowerPoint</vt:lpstr>
      <vt:lpstr>Prezentácia programu PowerPoint</vt:lpstr>
      <vt:lpstr>Diagnostika metódami arteterapie. Diagnostika v arteterapii Arteterapeutická diagnostika</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Arteterapia</dc:title>
  <dc:creator>Alena Sedláková</dc:creator>
  <cp:lastModifiedBy>Alena Sedláková</cp:lastModifiedBy>
  <cp:revision>5</cp:revision>
  <dcterms:created xsi:type="dcterms:W3CDTF">2021-11-08T14:15:58Z</dcterms:created>
  <dcterms:modified xsi:type="dcterms:W3CDTF">2021-11-08T15:54:17Z</dcterms:modified>
</cp:coreProperties>
</file>