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44" r:id="rId3"/>
    <p:sldId id="345" r:id="rId4"/>
    <p:sldId id="346" r:id="rId5"/>
    <p:sldId id="347" r:id="rId6"/>
    <p:sldId id="273" r:id="rId7"/>
    <p:sldId id="264" r:id="rId8"/>
    <p:sldId id="286" r:id="rId9"/>
    <p:sldId id="274" r:id="rId10"/>
    <p:sldId id="269" r:id="rId11"/>
    <p:sldId id="270" r:id="rId12"/>
    <p:sldId id="272" r:id="rId13"/>
    <p:sldId id="335" r:id="rId14"/>
    <p:sldId id="336" r:id="rId15"/>
    <p:sldId id="271" r:id="rId16"/>
    <p:sldId id="290" r:id="rId17"/>
    <p:sldId id="291" r:id="rId18"/>
    <p:sldId id="292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F4D21-4037-47EA-B657-D709DDCBA87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64F5C991-9995-437E-A66A-FB0203BB09CC}">
      <dgm:prSet/>
      <dgm:spPr/>
      <dgm:t>
        <a:bodyPr/>
        <a:lstStyle/>
        <a:p>
          <a:r>
            <a:rPr lang="sk-SK" dirty="0">
              <a:latin typeface="Times New Roman" panose="02020603050405020304" pitchFamily="18" charset="0"/>
              <a:cs typeface="Times New Roman" panose="02020603050405020304" pitchFamily="18" charset="0"/>
            </a:rPr>
            <a:t>1. Podnecovať celostný rozvoj osobnosti dieťaťa.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CA548-932A-4506-9CAE-9C705AB9C9B3}" type="parTrans" cxnId="{F716A9A5-7818-4E88-B949-575FF6A29550}">
      <dgm:prSet/>
      <dgm:spPr/>
      <dgm:t>
        <a:bodyPr/>
        <a:lstStyle/>
        <a:p>
          <a:endParaRPr lang="en-US"/>
        </a:p>
      </dgm:t>
    </dgm:pt>
    <dgm:pt modelId="{A9820DF3-086A-4D73-AB16-64B11C7C5D11}" type="sibTrans" cxnId="{F716A9A5-7818-4E88-B949-575FF6A29550}">
      <dgm:prSet/>
      <dgm:spPr/>
      <dgm:t>
        <a:bodyPr/>
        <a:lstStyle/>
        <a:p>
          <a:endParaRPr lang="en-US"/>
        </a:p>
      </dgm:t>
    </dgm:pt>
    <dgm:pt modelId="{FB8AEE36-D421-4478-ACA1-B874BDBA3E44}">
      <dgm:prSet/>
      <dgm:spPr/>
      <dgm:t>
        <a:bodyPr/>
        <a:lstStyle/>
        <a:p>
          <a:pPr algn="ctr"/>
          <a:r>
            <a:rPr lang="sk-SK" dirty="0">
              <a:latin typeface="Times New Roman" panose="02020603050405020304" pitchFamily="18" charset="0"/>
              <a:cs typeface="Times New Roman" panose="02020603050405020304" pitchFamily="18" charset="0"/>
            </a:rPr>
            <a:t>2. Zoznámiť dieťa so životom v spoločnosti a naučiť ho žiť spoločne s ostatnými.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94781-8ACC-4BB4-948F-949C90EC763D}" type="parTrans" cxnId="{F414B352-91C9-4856-882D-19DC5B0927CA}">
      <dgm:prSet/>
      <dgm:spPr/>
      <dgm:t>
        <a:bodyPr/>
        <a:lstStyle/>
        <a:p>
          <a:endParaRPr lang="en-US"/>
        </a:p>
      </dgm:t>
    </dgm:pt>
    <dgm:pt modelId="{51CFF197-E03F-4B2D-BB69-0116B4659C71}" type="sibTrans" cxnId="{F414B352-91C9-4856-882D-19DC5B0927CA}">
      <dgm:prSet/>
      <dgm:spPr/>
      <dgm:t>
        <a:bodyPr/>
        <a:lstStyle/>
        <a:p>
          <a:endParaRPr lang="en-US"/>
        </a:p>
      </dgm:t>
    </dgm:pt>
    <dgm:pt modelId="{45118139-6970-4291-9B1A-A9B503551B8F}">
      <dgm:prSet/>
      <dgm:spPr/>
      <dgm:t>
        <a:bodyPr/>
        <a:lstStyle/>
        <a:p>
          <a:r>
            <a:rPr lang="sk-SK" dirty="0">
              <a:latin typeface="Times New Roman" panose="02020603050405020304" pitchFamily="18" charset="0"/>
              <a:cs typeface="Times New Roman" panose="02020603050405020304" pitchFamily="18" charset="0"/>
            </a:rPr>
            <a:t>3. Pripraviť dieťa </a:t>
          </a:r>
          <a:r>
            <a:rPr lang="sk-SK">
              <a:latin typeface="Times New Roman" panose="02020603050405020304" pitchFamily="18" charset="0"/>
              <a:cs typeface="Times New Roman" panose="02020603050405020304" pitchFamily="18" charset="0"/>
            </a:rPr>
            <a:t>na úspešný vstup </a:t>
          </a:r>
          <a:r>
            <a:rPr lang="sk-SK" dirty="0">
              <a:latin typeface="Times New Roman" panose="02020603050405020304" pitchFamily="18" charset="0"/>
              <a:cs typeface="Times New Roman" panose="02020603050405020304" pitchFamily="18" charset="0"/>
            </a:rPr>
            <a:t>do základnej školy.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204DE6-842A-4440-A7C0-7CFC6CFA2886}" type="parTrans" cxnId="{D27EB296-EFD9-427E-B0FB-E2B83BDD3913}">
      <dgm:prSet/>
      <dgm:spPr/>
      <dgm:t>
        <a:bodyPr/>
        <a:lstStyle/>
        <a:p>
          <a:endParaRPr lang="en-US"/>
        </a:p>
      </dgm:t>
    </dgm:pt>
    <dgm:pt modelId="{AD4F16FB-06DC-4AD2-A699-E2EC54A78341}" type="sibTrans" cxnId="{D27EB296-EFD9-427E-B0FB-E2B83BDD3913}">
      <dgm:prSet/>
      <dgm:spPr/>
      <dgm:t>
        <a:bodyPr/>
        <a:lstStyle/>
        <a:p>
          <a:endParaRPr lang="en-US"/>
        </a:p>
      </dgm:t>
    </dgm:pt>
    <dgm:pt modelId="{F0AA0AFD-9FC8-4186-80BD-82141B4642E1}" type="pres">
      <dgm:prSet presAssocID="{77FF4D21-4037-47EA-B657-D709DDCBA8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4D38F6-65D5-42D6-95F2-D18B8D70E847}" type="pres">
      <dgm:prSet presAssocID="{64F5C991-9995-437E-A66A-FB0203BB09CC}" presName="hierRoot1" presStyleCnt="0"/>
      <dgm:spPr/>
    </dgm:pt>
    <dgm:pt modelId="{B5D7F200-DDEE-44C3-AFE4-F1DEB3E5A18F}" type="pres">
      <dgm:prSet presAssocID="{64F5C991-9995-437E-A66A-FB0203BB09CC}" presName="composite" presStyleCnt="0"/>
      <dgm:spPr/>
    </dgm:pt>
    <dgm:pt modelId="{91B57242-C787-494A-9A66-3F000242C830}" type="pres">
      <dgm:prSet presAssocID="{64F5C991-9995-437E-A66A-FB0203BB09CC}" presName="background" presStyleLbl="node0" presStyleIdx="0" presStyleCnt="3"/>
      <dgm:spPr/>
    </dgm:pt>
    <dgm:pt modelId="{A171D644-E912-406B-94CE-69B889271DA4}" type="pres">
      <dgm:prSet presAssocID="{64F5C991-9995-437E-A66A-FB0203BB09CC}" presName="text" presStyleLbl="fgAcc0" presStyleIdx="0" presStyleCnt="3" custScaleY="84111">
        <dgm:presLayoutVars>
          <dgm:chPref val="3"/>
        </dgm:presLayoutVars>
      </dgm:prSet>
      <dgm:spPr/>
    </dgm:pt>
    <dgm:pt modelId="{68D5EF74-A301-46A5-9917-6810843DF9D5}" type="pres">
      <dgm:prSet presAssocID="{64F5C991-9995-437E-A66A-FB0203BB09CC}" presName="hierChild2" presStyleCnt="0"/>
      <dgm:spPr/>
    </dgm:pt>
    <dgm:pt modelId="{18F908F7-2845-4BC5-93A2-4EA11C6C6DB8}" type="pres">
      <dgm:prSet presAssocID="{FB8AEE36-D421-4478-ACA1-B874BDBA3E44}" presName="hierRoot1" presStyleCnt="0"/>
      <dgm:spPr/>
    </dgm:pt>
    <dgm:pt modelId="{E8F2184E-7935-4343-BD6B-BB9DAF748D79}" type="pres">
      <dgm:prSet presAssocID="{FB8AEE36-D421-4478-ACA1-B874BDBA3E44}" presName="composite" presStyleCnt="0"/>
      <dgm:spPr/>
    </dgm:pt>
    <dgm:pt modelId="{88F6083E-AA75-484C-931E-DB8A2A0343BE}" type="pres">
      <dgm:prSet presAssocID="{FB8AEE36-D421-4478-ACA1-B874BDBA3E44}" presName="background" presStyleLbl="node0" presStyleIdx="1" presStyleCnt="3"/>
      <dgm:spPr/>
    </dgm:pt>
    <dgm:pt modelId="{711524BA-2887-4C75-A13A-310A0EA242BE}" type="pres">
      <dgm:prSet presAssocID="{FB8AEE36-D421-4478-ACA1-B874BDBA3E44}" presName="text" presStyleLbl="fgAcc0" presStyleIdx="1" presStyleCnt="3" custScaleY="87904">
        <dgm:presLayoutVars>
          <dgm:chPref val="3"/>
        </dgm:presLayoutVars>
      </dgm:prSet>
      <dgm:spPr/>
    </dgm:pt>
    <dgm:pt modelId="{06E96A0D-E61C-41AD-B7EA-CFF5FB21A963}" type="pres">
      <dgm:prSet presAssocID="{FB8AEE36-D421-4478-ACA1-B874BDBA3E44}" presName="hierChild2" presStyleCnt="0"/>
      <dgm:spPr/>
    </dgm:pt>
    <dgm:pt modelId="{42D8BB81-F4DF-4C24-8502-FB0A9B3B1B28}" type="pres">
      <dgm:prSet presAssocID="{45118139-6970-4291-9B1A-A9B503551B8F}" presName="hierRoot1" presStyleCnt="0"/>
      <dgm:spPr/>
    </dgm:pt>
    <dgm:pt modelId="{466E97B8-FDC4-4749-BC1D-943D09F38AFF}" type="pres">
      <dgm:prSet presAssocID="{45118139-6970-4291-9B1A-A9B503551B8F}" presName="composite" presStyleCnt="0"/>
      <dgm:spPr/>
    </dgm:pt>
    <dgm:pt modelId="{C3567848-B094-4417-ACCC-0D504A7942E6}" type="pres">
      <dgm:prSet presAssocID="{45118139-6970-4291-9B1A-A9B503551B8F}" presName="background" presStyleLbl="node0" presStyleIdx="2" presStyleCnt="3"/>
      <dgm:spPr/>
    </dgm:pt>
    <dgm:pt modelId="{594E405D-EDB0-4BDC-A159-E4B5D42D4666}" type="pres">
      <dgm:prSet presAssocID="{45118139-6970-4291-9B1A-A9B503551B8F}" presName="text" presStyleLbl="fgAcc0" presStyleIdx="2" presStyleCnt="3" custScaleY="89174">
        <dgm:presLayoutVars>
          <dgm:chPref val="3"/>
        </dgm:presLayoutVars>
      </dgm:prSet>
      <dgm:spPr/>
    </dgm:pt>
    <dgm:pt modelId="{9B8C5415-5755-4BC7-9C09-7B71712BE344}" type="pres">
      <dgm:prSet presAssocID="{45118139-6970-4291-9B1A-A9B503551B8F}" presName="hierChild2" presStyleCnt="0"/>
      <dgm:spPr/>
    </dgm:pt>
  </dgm:ptLst>
  <dgm:cxnLst>
    <dgm:cxn modelId="{C733E11C-FF78-4EF4-B18A-443319CF7409}" type="presOf" srcId="{FB8AEE36-D421-4478-ACA1-B874BDBA3E44}" destId="{711524BA-2887-4C75-A13A-310A0EA242BE}" srcOrd="0" destOrd="0" presId="urn:microsoft.com/office/officeart/2005/8/layout/hierarchy1"/>
    <dgm:cxn modelId="{F19CC76A-08DA-4E73-9E41-1219DB8C6D9B}" type="presOf" srcId="{45118139-6970-4291-9B1A-A9B503551B8F}" destId="{594E405D-EDB0-4BDC-A159-E4B5D42D4666}" srcOrd="0" destOrd="0" presId="urn:microsoft.com/office/officeart/2005/8/layout/hierarchy1"/>
    <dgm:cxn modelId="{F414B352-91C9-4856-882D-19DC5B0927CA}" srcId="{77FF4D21-4037-47EA-B657-D709DDCBA875}" destId="{FB8AEE36-D421-4478-ACA1-B874BDBA3E44}" srcOrd="1" destOrd="0" parTransId="{37D94781-8ACC-4BB4-948F-949C90EC763D}" sibTransId="{51CFF197-E03F-4B2D-BB69-0116B4659C71}"/>
    <dgm:cxn modelId="{3E333D84-AAC2-40C5-8C03-EE45DED1AA7E}" type="presOf" srcId="{77FF4D21-4037-47EA-B657-D709DDCBA875}" destId="{F0AA0AFD-9FC8-4186-80BD-82141B4642E1}" srcOrd="0" destOrd="0" presId="urn:microsoft.com/office/officeart/2005/8/layout/hierarchy1"/>
    <dgm:cxn modelId="{44313191-6575-4D16-AF21-4D5BEE342EAA}" type="presOf" srcId="{64F5C991-9995-437E-A66A-FB0203BB09CC}" destId="{A171D644-E912-406B-94CE-69B889271DA4}" srcOrd="0" destOrd="0" presId="urn:microsoft.com/office/officeart/2005/8/layout/hierarchy1"/>
    <dgm:cxn modelId="{D27EB296-EFD9-427E-B0FB-E2B83BDD3913}" srcId="{77FF4D21-4037-47EA-B657-D709DDCBA875}" destId="{45118139-6970-4291-9B1A-A9B503551B8F}" srcOrd="2" destOrd="0" parTransId="{7D204DE6-842A-4440-A7C0-7CFC6CFA2886}" sibTransId="{AD4F16FB-06DC-4AD2-A699-E2EC54A78341}"/>
    <dgm:cxn modelId="{F716A9A5-7818-4E88-B949-575FF6A29550}" srcId="{77FF4D21-4037-47EA-B657-D709DDCBA875}" destId="{64F5C991-9995-437E-A66A-FB0203BB09CC}" srcOrd="0" destOrd="0" parTransId="{536CA548-932A-4506-9CAE-9C705AB9C9B3}" sibTransId="{A9820DF3-086A-4D73-AB16-64B11C7C5D11}"/>
    <dgm:cxn modelId="{E87E7597-2743-4CFE-901D-FC50F4EE381F}" type="presParOf" srcId="{F0AA0AFD-9FC8-4186-80BD-82141B4642E1}" destId="{B24D38F6-65D5-42D6-95F2-D18B8D70E847}" srcOrd="0" destOrd="0" presId="urn:microsoft.com/office/officeart/2005/8/layout/hierarchy1"/>
    <dgm:cxn modelId="{ADC601AB-CC2E-4293-92EF-1901D18C3122}" type="presParOf" srcId="{B24D38F6-65D5-42D6-95F2-D18B8D70E847}" destId="{B5D7F200-DDEE-44C3-AFE4-F1DEB3E5A18F}" srcOrd="0" destOrd="0" presId="urn:microsoft.com/office/officeart/2005/8/layout/hierarchy1"/>
    <dgm:cxn modelId="{5026278D-559F-469D-B48C-5B5027F1EE03}" type="presParOf" srcId="{B5D7F200-DDEE-44C3-AFE4-F1DEB3E5A18F}" destId="{91B57242-C787-494A-9A66-3F000242C830}" srcOrd="0" destOrd="0" presId="urn:microsoft.com/office/officeart/2005/8/layout/hierarchy1"/>
    <dgm:cxn modelId="{AEE81AEE-0899-417B-A710-5D9DAAB9CDC9}" type="presParOf" srcId="{B5D7F200-DDEE-44C3-AFE4-F1DEB3E5A18F}" destId="{A171D644-E912-406B-94CE-69B889271DA4}" srcOrd="1" destOrd="0" presId="urn:microsoft.com/office/officeart/2005/8/layout/hierarchy1"/>
    <dgm:cxn modelId="{739D92ED-9008-47A8-B434-B0C34D1D47C5}" type="presParOf" srcId="{B24D38F6-65D5-42D6-95F2-D18B8D70E847}" destId="{68D5EF74-A301-46A5-9917-6810843DF9D5}" srcOrd="1" destOrd="0" presId="urn:microsoft.com/office/officeart/2005/8/layout/hierarchy1"/>
    <dgm:cxn modelId="{5735CB05-63F8-4F5B-8761-5B60D534E79F}" type="presParOf" srcId="{F0AA0AFD-9FC8-4186-80BD-82141B4642E1}" destId="{18F908F7-2845-4BC5-93A2-4EA11C6C6DB8}" srcOrd="1" destOrd="0" presId="urn:microsoft.com/office/officeart/2005/8/layout/hierarchy1"/>
    <dgm:cxn modelId="{FFE2FFD9-FAB7-4089-B7E1-0B210FEEB4DA}" type="presParOf" srcId="{18F908F7-2845-4BC5-93A2-4EA11C6C6DB8}" destId="{E8F2184E-7935-4343-BD6B-BB9DAF748D79}" srcOrd="0" destOrd="0" presId="urn:microsoft.com/office/officeart/2005/8/layout/hierarchy1"/>
    <dgm:cxn modelId="{64342A8D-A288-4265-A327-BDB6C642A441}" type="presParOf" srcId="{E8F2184E-7935-4343-BD6B-BB9DAF748D79}" destId="{88F6083E-AA75-484C-931E-DB8A2A0343BE}" srcOrd="0" destOrd="0" presId="urn:microsoft.com/office/officeart/2005/8/layout/hierarchy1"/>
    <dgm:cxn modelId="{78AC5A7E-17C0-4664-B7A5-732A92EEC102}" type="presParOf" srcId="{E8F2184E-7935-4343-BD6B-BB9DAF748D79}" destId="{711524BA-2887-4C75-A13A-310A0EA242BE}" srcOrd="1" destOrd="0" presId="urn:microsoft.com/office/officeart/2005/8/layout/hierarchy1"/>
    <dgm:cxn modelId="{EF283ED1-C511-405D-B190-AE57EFB3D972}" type="presParOf" srcId="{18F908F7-2845-4BC5-93A2-4EA11C6C6DB8}" destId="{06E96A0D-E61C-41AD-B7EA-CFF5FB21A963}" srcOrd="1" destOrd="0" presId="urn:microsoft.com/office/officeart/2005/8/layout/hierarchy1"/>
    <dgm:cxn modelId="{C97DB439-9D31-4580-A4C1-F21F35C15257}" type="presParOf" srcId="{F0AA0AFD-9FC8-4186-80BD-82141B4642E1}" destId="{42D8BB81-F4DF-4C24-8502-FB0A9B3B1B28}" srcOrd="2" destOrd="0" presId="urn:microsoft.com/office/officeart/2005/8/layout/hierarchy1"/>
    <dgm:cxn modelId="{2B8CAAA3-FD86-41FF-BFED-3892690F5C00}" type="presParOf" srcId="{42D8BB81-F4DF-4C24-8502-FB0A9B3B1B28}" destId="{466E97B8-FDC4-4749-BC1D-943D09F38AFF}" srcOrd="0" destOrd="0" presId="urn:microsoft.com/office/officeart/2005/8/layout/hierarchy1"/>
    <dgm:cxn modelId="{0391E81A-D335-4F92-861C-21511EB6B815}" type="presParOf" srcId="{466E97B8-FDC4-4749-BC1D-943D09F38AFF}" destId="{C3567848-B094-4417-ACCC-0D504A7942E6}" srcOrd="0" destOrd="0" presId="urn:microsoft.com/office/officeart/2005/8/layout/hierarchy1"/>
    <dgm:cxn modelId="{899F7A2A-ABCE-40A5-A7C7-FFC4274FC18D}" type="presParOf" srcId="{466E97B8-FDC4-4749-BC1D-943D09F38AFF}" destId="{594E405D-EDB0-4BDC-A159-E4B5D42D4666}" srcOrd="1" destOrd="0" presId="urn:microsoft.com/office/officeart/2005/8/layout/hierarchy1"/>
    <dgm:cxn modelId="{BA73BA8F-2EF6-45EB-BC83-2E56FA7F296E}" type="presParOf" srcId="{42D8BB81-F4DF-4C24-8502-FB0A9B3B1B28}" destId="{9B8C5415-5755-4BC7-9C09-7B71712BE3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43FDF7-3745-4C44-A050-E86048894CE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E220B34-4508-4452-B082-ABE9EFA3636B}">
      <dgm:prSet phldrT="[Text]" custT="1"/>
      <dgm:spPr/>
      <dgm:t>
        <a:bodyPr/>
        <a:lstStyle/>
        <a:p>
          <a:r>
            <a:rPr lang="sk-SK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Čiastkové funkcie</a:t>
          </a:r>
        </a:p>
      </dgm:t>
    </dgm:pt>
    <dgm:pt modelId="{E1FBC271-1F3E-435E-911F-E92441FFA85A}" type="parTrans" cxnId="{29A6A2F6-CF7B-472D-978C-750A6B2131F0}">
      <dgm:prSet/>
      <dgm:spPr/>
      <dgm:t>
        <a:bodyPr/>
        <a:lstStyle/>
        <a:p>
          <a:endParaRPr lang="sk-SK"/>
        </a:p>
      </dgm:t>
    </dgm:pt>
    <dgm:pt modelId="{699D02BD-B90D-40CA-ADEE-4FC488EF2570}" type="sibTrans" cxnId="{29A6A2F6-CF7B-472D-978C-750A6B2131F0}">
      <dgm:prSet/>
      <dgm:spPr/>
      <dgm:t>
        <a:bodyPr/>
        <a:lstStyle/>
        <a:p>
          <a:endParaRPr lang="sk-SK"/>
        </a:p>
      </dgm:t>
    </dgm:pt>
    <dgm:pt modelId="{47CDE954-229E-4559-BD9B-EB500ECF0211}">
      <dgm:prSet phldrT="[Text]" custT="1"/>
      <dgm:spPr/>
      <dgm:t>
        <a:bodyPr/>
        <a:lstStyle/>
        <a:p>
          <a:pPr algn="just"/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Metodika B. Sindelar: pre deti predškolského veku, Mačka Mňau.</a:t>
          </a:r>
        </a:p>
      </dgm:t>
    </dgm:pt>
    <dgm:pt modelId="{3B6980A8-02E8-4813-B72A-DB06D1F29913}" type="parTrans" cxnId="{36CA22E4-6AA4-462F-AADD-EDE3120B53C6}">
      <dgm:prSet/>
      <dgm:spPr/>
      <dgm:t>
        <a:bodyPr/>
        <a:lstStyle/>
        <a:p>
          <a:endParaRPr lang="sk-SK"/>
        </a:p>
      </dgm:t>
    </dgm:pt>
    <dgm:pt modelId="{1793942B-E146-48A4-9E6D-C8568B269B96}" type="sibTrans" cxnId="{36CA22E4-6AA4-462F-AADD-EDE3120B53C6}">
      <dgm:prSet/>
      <dgm:spPr/>
      <dgm:t>
        <a:bodyPr/>
        <a:lstStyle/>
        <a:p>
          <a:endParaRPr lang="sk-SK"/>
        </a:p>
      </dgm:t>
    </dgm:pt>
    <dgm:pt modelId="{C91EB4D6-7AD7-4CC4-8161-7B0E16326AA9}">
      <dgm:prSet phldrT="[Text]" custT="1"/>
      <dgm:spPr/>
      <dgm:t>
        <a:bodyPr/>
        <a:lstStyle/>
        <a:p>
          <a:r>
            <a:rPr lang="sk-SK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Symptómy</a:t>
          </a:r>
        </a:p>
      </dgm:t>
    </dgm:pt>
    <dgm:pt modelId="{483E8E68-4B16-4C39-BEBC-A38979CAD8B9}" type="parTrans" cxnId="{E5E0EE03-A5BE-44FD-A8EA-09B061AA398C}">
      <dgm:prSet/>
      <dgm:spPr/>
      <dgm:t>
        <a:bodyPr/>
        <a:lstStyle/>
        <a:p>
          <a:endParaRPr lang="sk-SK"/>
        </a:p>
      </dgm:t>
    </dgm:pt>
    <dgm:pt modelId="{2BD14297-5763-4547-B91A-FC3C7FE8D31E}" type="sibTrans" cxnId="{E5E0EE03-A5BE-44FD-A8EA-09B061AA398C}">
      <dgm:prSet/>
      <dgm:spPr/>
      <dgm:t>
        <a:bodyPr/>
        <a:lstStyle/>
        <a:p>
          <a:endParaRPr lang="sk-SK"/>
        </a:p>
      </dgm:t>
    </dgm:pt>
    <dgm:pt modelId="{D3C3CABD-C545-462B-8FAB-BD2851712E83}">
      <dgm:prSet phldrT="[Text]" custT="1"/>
      <dgm:spPr/>
      <dgm:t>
        <a:bodyPr/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Modifikované orientačné </a:t>
          </a:r>
          <a:r>
            <a:rPr lang="sk-SK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psychodiagnostické</a:t>
          </a: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testy a </a:t>
          </a:r>
          <a:r>
            <a:rPr lang="sk-SK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subtesty</a:t>
          </a: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</dgm:t>
    </dgm:pt>
    <dgm:pt modelId="{451EE85C-E514-4547-97E1-692EB562A994}" type="parTrans" cxnId="{3710B9D0-6121-43F9-8E56-A5ADF33212DF}">
      <dgm:prSet/>
      <dgm:spPr/>
      <dgm:t>
        <a:bodyPr/>
        <a:lstStyle/>
        <a:p>
          <a:endParaRPr lang="sk-SK"/>
        </a:p>
      </dgm:t>
    </dgm:pt>
    <dgm:pt modelId="{748A3DC3-683B-40C4-B638-3C1CD6772934}" type="sibTrans" cxnId="{3710B9D0-6121-43F9-8E56-A5ADF33212DF}">
      <dgm:prSet/>
      <dgm:spPr/>
      <dgm:t>
        <a:bodyPr/>
        <a:lstStyle/>
        <a:p>
          <a:endParaRPr lang="sk-SK"/>
        </a:p>
      </dgm:t>
    </dgm:pt>
    <dgm:pt modelId="{9A1B07C5-7429-4C08-942F-B7087B68E60B}" type="pres">
      <dgm:prSet presAssocID="{9643FDF7-3745-4C44-A050-E86048894C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CD560D-FEE7-4552-9AE4-037E13DCD0C5}" type="pres">
      <dgm:prSet presAssocID="{0E220B34-4508-4452-B082-ABE9EFA3636B}" presName="root" presStyleCnt="0"/>
      <dgm:spPr/>
    </dgm:pt>
    <dgm:pt modelId="{E1CC6E6E-D641-4ED5-A610-D9AE8F8D26FB}" type="pres">
      <dgm:prSet presAssocID="{0E220B34-4508-4452-B082-ABE9EFA3636B}" presName="rootComposite" presStyleCnt="0"/>
      <dgm:spPr/>
    </dgm:pt>
    <dgm:pt modelId="{22002DC8-56A9-474B-B69F-52A206665540}" type="pres">
      <dgm:prSet presAssocID="{0E220B34-4508-4452-B082-ABE9EFA3636B}" presName="rootText" presStyleLbl="node1" presStyleIdx="0" presStyleCnt="2"/>
      <dgm:spPr/>
    </dgm:pt>
    <dgm:pt modelId="{EBC2225A-B24B-4AEE-BB43-5ACA64C1B368}" type="pres">
      <dgm:prSet presAssocID="{0E220B34-4508-4452-B082-ABE9EFA3636B}" presName="rootConnector" presStyleLbl="node1" presStyleIdx="0" presStyleCnt="2"/>
      <dgm:spPr/>
    </dgm:pt>
    <dgm:pt modelId="{69F20A3F-254E-4727-A892-FEF2D04B0601}" type="pres">
      <dgm:prSet presAssocID="{0E220B34-4508-4452-B082-ABE9EFA3636B}" presName="childShape" presStyleCnt="0"/>
      <dgm:spPr/>
    </dgm:pt>
    <dgm:pt modelId="{F9698120-2FBF-44F7-8B6F-A374C44FE7B6}" type="pres">
      <dgm:prSet presAssocID="{3B6980A8-02E8-4813-B72A-DB06D1F29913}" presName="Name13" presStyleLbl="parChTrans1D2" presStyleIdx="0" presStyleCnt="2"/>
      <dgm:spPr/>
    </dgm:pt>
    <dgm:pt modelId="{E4FB9139-7407-4E0A-9B4B-E03E4A56332A}" type="pres">
      <dgm:prSet presAssocID="{47CDE954-229E-4559-BD9B-EB500ECF0211}" presName="childText" presStyleLbl="bgAcc1" presStyleIdx="0" presStyleCnt="2" custScaleX="119729">
        <dgm:presLayoutVars>
          <dgm:bulletEnabled val="1"/>
        </dgm:presLayoutVars>
      </dgm:prSet>
      <dgm:spPr/>
    </dgm:pt>
    <dgm:pt modelId="{BA7ECB5D-55E0-4D60-A7E6-F063371F72CF}" type="pres">
      <dgm:prSet presAssocID="{C91EB4D6-7AD7-4CC4-8161-7B0E16326AA9}" presName="root" presStyleCnt="0"/>
      <dgm:spPr/>
    </dgm:pt>
    <dgm:pt modelId="{4D1B26ED-4D56-461E-B33B-B17FD9708D79}" type="pres">
      <dgm:prSet presAssocID="{C91EB4D6-7AD7-4CC4-8161-7B0E16326AA9}" presName="rootComposite" presStyleCnt="0"/>
      <dgm:spPr/>
    </dgm:pt>
    <dgm:pt modelId="{C04B408C-5FD4-42B1-8A03-01C9788AFCF1}" type="pres">
      <dgm:prSet presAssocID="{C91EB4D6-7AD7-4CC4-8161-7B0E16326AA9}" presName="rootText" presStyleLbl="node1" presStyleIdx="1" presStyleCnt="2"/>
      <dgm:spPr/>
    </dgm:pt>
    <dgm:pt modelId="{DDDD0087-0A89-4C53-B08E-379D660AF358}" type="pres">
      <dgm:prSet presAssocID="{C91EB4D6-7AD7-4CC4-8161-7B0E16326AA9}" presName="rootConnector" presStyleLbl="node1" presStyleIdx="1" presStyleCnt="2"/>
      <dgm:spPr/>
    </dgm:pt>
    <dgm:pt modelId="{C1F1094D-C456-41CA-87F1-856A89520472}" type="pres">
      <dgm:prSet presAssocID="{C91EB4D6-7AD7-4CC4-8161-7B0E16326AA9}" presName="childShape" presStyleCnt="0"/>
      <dgm:spPr/>
    </dgm:pt>
    <dgm:pt modelId="{781F4564-C1CC-4102-A5F0-0317E04D884F}" type="pres">
      <dgm:prSet presAssocID="{451EE85C-E514-4547-97E1-692EB562A994}" presName="Name13" presStyleLbl="parChTrans1D2" presStyleIdx="1" presStyleCnt="2"/>
      <dgm:spPr/>
    </dgm:pt>
    <dgm:pt modelId="{00F83305-4BBA-444F-BC79-A71A1EFF9242}" type="pres">
      <dgm:prSet presAssocID="{D3C3CABD-C545-462B-8FAB-BD2851712E83}" presName="childText" presStyleLbl="bgAcc1" presStyleIdx="1" presStyleCnt="2" custScaleX="124452" custScaleY="96238" custLinFactNeighborX="6157" custLinFactNeighborY="-31">
        <dgm:presLayoutVars>
          <dgm:bulletEnabled val="1"/>
        </dgm:presLayoutVars>
      </dgm:prSet>
      <dgm:spPr/>
    </dgm:pt>
  </dgm:ptLst>
  <dgm:cxnLst>
    <dgm:cxn modelId="{E5E0EE03-A5BE-44FD-A8EA-09B061AA398C}" srcId="{9643FDF7-3745-4C44-A050-E86048894CE8}" destId="{C91EB4D6-7AD7-4CC4-8161-7B0E16326AA9}" srcOrd="1" destOrd="0" parTransId="{483E8E68-4B16-4C39-BEBC-A38979CAD8B9}" sibTransId="{2BD14297-5763-4547-B91A-FC3C7FE8D31E}"/>
    <dgm:cxn modelId="{7F339415-8EBD-4C82-AA6C-19F2976CD35E}" type="presOf" srcId="{3B6980A8-02E8-4813-B72A-DB06D1F29913}" destId="{F9698120-2FBF-44F7-8B6F-A374C44FE7B6}" srcOrd="0" destOrd="0" presId="urn:microsoft.com/office/officeart/2005/8/layout/hierarchy3"/>
    <dgm:cxn modelId="{D7145E17-D359-4EA0-B9EA-A3C9E1AFFF39}" type="presOf" srcId="{47CDE954-229E-4559-BD9B-EB500ECF0211}" destId="{E4FB9139-7407-4E0A-9B4B-E03E4A56332A}" srcOrd="0" destOrd="0" presId="urn:microsoft.com/office/officeart/2005/8/layout/hierarchy3"/>
    <dgm:cxn modelId="{C0B32F1C-1A74-44FD-BDE1-661484A8DCD7}" type="presOf" srcId="{D3C3CABD-C545-462B-8FAB-BD2851712E83}" destId="{00F83305-4BBA-444F-BC79-A71A1EFF9242}" srcOrd="0" destOrd="0" presId="urn:microsoft.com/office/officeart/2005/8/layout/hierarchy3"/>
    <dgm:cxn modelId="{09233B3F-6DF0-4726-9373-ECEF31C66EA2}" type="presOf" srcId="{451EE85C-E514-4547-97E1-692EB562A994}" destId="{781F4564-C1CC-4102-A5F0-0317E04D884F}" srcOrd="0" destOrd="0" presId="urn:microsoft.com/office/officeart/2005/8/layout/hierarchy3"/>
    <dgm:cxn modelId="{0E641570-1144-4260-965B-7BAFB9AE08A0}" type="presOf" srcId="{C91EB4D6-7AD7-4CC4-8161-7B0E16326AA9}" destId="{C04B408C-5FD4-42B1-8A03-01C9788AFCF1}" srcOrd="0" destOrd="0" presId="urn:microsoft.com/office/officeart/2005/8/layout/hierarchy3"/>
    <dgm:cxn modelId="{8B043BAA-8E04-464C-9359-B7F41BDD09BE}" type="presOf" srcId="{0E220B34-4508-4452-B082-ABE9EFA3636B}" destId="{22002DC8-56A9-474B-B69F-52A206665540}" srcOrd="0" destOrd="0" presId="urn:microsoft.com/office/officeart/2005/8/layout/hierarchy3"/>
    <dgm:cxn modelId="{1EEB1CC2-B4A6-43AF-B83D-52EE875A1A03}" type="presOf" srcId="{9643FDF7-3745-4C44-A050-E86048894CE8}" destId="{9A1B07C5-7429-4C08-942F-B7087B68E60B}" srcOrd="0" destOrd="0" presId="urn:microsoft.com/office/officeart/2005/8/layout/hierarchy3"/>
    <dgm:cxn modelId="{3710B9D0-6121-43F9-8E56-A5ADF33212DF}" srcId="{C91EB4D6-7AD7-4CC4-8161-7B0E16326AA9}" destId="{D3C3CABD-C545-462B-8FAB-BD2851712E83}" srcOrd="0" destOrd="0" parTransId="{451EE85C-E514-4547-97E1-692EB562A994}" sibTransId="{748A3DC3-683B-40C4-B638-3C1CD6772934}"/>
    <dgm:cxn modelId="{36CA22E4-6AA4-462F-AADD-EDE3120B53C6}" srcId="{0E220B34-4508-4452-B082-ABE9EFA3636B}" destId="{47CDE954-229E-4559-BD9B-EB500ECF0211}" srcOrd="0" destOrd="0" parTransId="{3B6980A8-02E8-4813-B72A-DB06D1F29913}" sibTransId="{1793942B-E146-48A4-9E6D-C8568B269B96}"/>
    <dgm:cxn modelId="{35D58EEF-80CC-479A-9E8A-9DB390D4BF4C}" type="presOf" srcId="{0E220B34-4508-4452-B082-ABE9EFA3636B}" destId="{EBC2225A-B24B-4AEE-BB43-5ACA64C1B368}" srcOrd="1" destOrd="0" presId="urn:microsoft.com/office/officeart/2005/8/layout/hierarchy3"/>
    <dgm:cxn modelId="{29A6A2F6-CF7B-472D-978C-750A6B2131F0}" srcId="{9643FDF7-3745-4C44-A050-E86048894CE8}" destId="{0E220B34-4508-4452-B082-ABE9EFA3636B}" srcOrd="0" destOrd="0" parTransId="{E1FBC271-1F3E-435E-911F-E92441FFA85A}" sibTransId="{699D02BD-B90D-40CA-ADEE-4FC488EF2570}"/>
    <dgm:cxn modelId="{A257A6FE-3D61-40C8-A491-EE92F8362292}" type="presOf" srcId="{C91EB4D6-7AD7-4CC4-8161-7B0E16326AA9}" destId="{DDDD0087-0A89-4C53-B08E-379D660AF358}" srcOrd="1" destOrd="0" presId="urn:microsoft.com/office/officeart/2005/8/layout/hierarchy3"/>
    <dgm:cxn modelId="{693F77F5-A113-4E6E-ADF2-56D3A4DE2A0C}" type="presParOf" srcId="{9A1B07C5-7429-4C08-942F-B7087B68E60B}" destId="{6DCD560D-FEE7-4552-9AE4-037E13DCD0C5}" srcOrd="0" destOrd="0" presId="urn:microsoft.com/office/officeart/2005/8/layout/hierarchy3"/>
    <dgm:cxn modelId="{B1BAFC27-4DC8-4E25-92C2-8A67BFF5FA29}" type="presParOf" srcId="{6DCD560D-FEE7-4552-9AE4-037E13DCD0C5}" destId="{E1CC6E6E-D641-4ED5-A610-D9AE8F8D26FB}" srcOrd="0" destOrd="0" presId="urn:microsoft.com/office/officeart/2005/8/layout/hierarchy3"/>
    <dgm:cxn modelId="{2A69C4CA-F11E-43D4-877A-89984B93E340}" type="presParOf" srcId="{E1CC6E6E-D641-4ED5-A610-D9AE8F8D26FB}" destId="{22002DC8-56A9-474B-B69F-52A206665540}" srcOrd="0" destOrd="0" presId="urn:microsoft.com/office/officeart/2005/8/layout/hierarchy3"/>
    <dgm:cxn modelId="{AC19ADC8-DA77-41E9-BD59-F986F30D439B}" type="presParOf" srcId="{E1CC6E6E-D641-4ED5-A610-D9AE8F8D26FB}" destId="{EBC2225A-B24B-4AEE-BB43-5ACA64C1B368}" srcOrd="1" destOrd="0" presId="urn:microsoft.com/office/officeart/2005/8/layout/hierarchy3"/>
    <dgm:cxn modelId="{3ADA9389-279F-4EA0-9069-1595FD474B6E}" type="presParOf" srcId="{6DCD560D-FEE7-4552-9AE4-037E13DCD0C5}" destId="{69F20A3F-254E-4727-A892-FEF2D04B0601}" srcOrd="1" destOrd="0" presId="urn:microsoft.com/office/officeart/2005/8/layout/hierarchy3"/>
    <dgm:cxn modelId="{6031D25D-E3E0-4590-87C5-188E8D7424BB}" type="presParOf" srcId="{69F20A3F-254E-4727-A892-FEF2D04B0601}" destId="{F9698120-2FBF-44F7-8B6F-A374C44FE7B6}" srcOrd="0" destOrd="0" presId="urn:microsoft.com/office/officeart/2005/8/layout/hierarchy3"/>
    <dgm:cxn modelId="{A69DF36E-88AC-432E-8269-1F62996FC5C0}" type="presParOf" srcId="{69F20A3F-254E-4727-A892-FEF2D04B0601}" destId="{E4FB9139-7407-4E0A-9B4B-E03E4A56332A}" srcOrd="1" destOrd="0" presId="urn:microsoft.com/office/officeart/2005/8/layout/hierarchy3"/>
    <dgm:cxn modelId="{8F741B72-973E-4C81-A1BE-846A6D494BC1}" type="presParOf" srcId="{9A1B07C5-7429-4C08-942F-B7087B68E60B}" destId="{BA7ECB5D-55E0-4D60-A7E6-F063371F72CF}" srcOrd="1" destOrd="0" presId="urn:microsoft.com/office/officeart/2005/8/layout/hierarchy3"/>
    <dgm:cxn modelId="{53D8F904-C5FC-44D6-BBD7-2A4B77907558}" type="presParOf" srcId="{BA7ECB5D-55E0-4D60-A7E6-F063371F72CF}" destId="{4D1B26ED-4D56-461E-B33B-B17FD9708D79}" srcOrd="0" destOrd="0" presId="urn:microsoft.com/office/officeart/2005/8/layout/hierarchy3"/>
    <dgm:cxn modelId="{F9D54979-6A2E-41DE-B44B-B7F32FA50F16}" type="presParOf" srcId="{4D1B26ED-4D56-461E-B33B-B17FD9708D79}" destId="{C04B408C-5FD4-42B1-8A03-01C9788AFCF1}" srcOrd="0" destOrd="0" presId="urn:microsoft.com/office/officeart/2005/8/layout/hierarchy3"/>
    <dgm:cxn modelId="{9AFD7992-3EC2-4FBB-A66B-2BB6F3CF4556}" type="presParOf" srcId="{4D1B26ED-4D56-461E-B33B-B17FD9708D79}" destId="{DDDD0087-0A89-4C53-B08E-379D660AF358}" srcOrd="1" destOrd="0" presId="urn:microsoft.com/office/officeart/2005/8/layout/hierarchy3"/>
    <dgm:cxn modelId="{B960A102-82B1-4990-9D5F-D6F8D5234EEF}" type="presParOf" srcId="{BA7ECB5D-55E0-4D60-A7E6-F063371F72CF}" destId="{C1F1094D-C456-41CA-87F1-856A89520472}" srcOrd="1" destOrd="0" presId="urn:microsoft.com/office/officeart/2005/8/layout/hierarchy3"/>
    <dgm:cxn modelId="{18A2C932-388D-4591-A1AA-03A1065C49A2}" type="presParOf" srcId="{C1F1094D-C456-41CA-87F1-856A89520472}" destId="{781F4564-C1CC-4102-A5F0-0317E04D884F}" srcOrd="0" destOrd="0" presId="urn:microsoft.com/office/officeart/2005/8/layout/hierarchy3"/>
    <dgm:cxn modelId="{45AE95F4-B416-4316-814F-293B8418F7D0}" type="presParOf" srcId="{C1F1094D-C456-41CA-87F1-856A89520472}" destId="{00F83305-4BBA-444F-BC79-A71A1EFF924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945FFA-862F-4CA4-A4A4-D83ABEF9963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9D352BFB-8202-4DBB-BC0A-15FDA739F7C9}">
      <dgm:prSet phldrT="[Text]" custT="1"/>
      <dgm:spPr/>
      <dgm:t>
        <a:bodyPr/>
        <a:lstStyle/>
        <a:p>
          <a:r>
            <a:rPr lang="sk-SK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Diagnostika</a:t>
          </a:r>
        </a:p>
      </dgm:t>
    </dgm:pt>
    <dgm:pt modelId="{3A55C9DD-8274-48CC-822C-24C3B25CD2A0}" type="parTrans" cxnId="{D0957A5D-84B8-4AC7-8AA6-674E5F42D4C0}">
      <dgm:prSet/>
      <dgm:spPr/>
      <dgm:t>
        <a:bodyPr/>
        <a:lstStyle/>
        <a:p>
          <a:endParaRPr lang="sk-SK"/>
        </a:p>
      </dgm:t>
    </dgm:pt>
    <dgm:pt modelId="{301A4D84-591C-42ED-A190-05ED72649BB3}" type="sibTrans" cxnId="{D0957A5D-84B8-4AC7-8AA6-674E5F42D4C0}">
      <dgm:prSet/>
      <dgm:spPr/>
      <dgm:t>
        <a:bodyPr/>
        <a:lstStyle/>
        <a:p>
          <a:endParaRPr lang="sk-SK"/>
        </a:p>
      </dgm:t>
    </dgm:pt>
    <dgm:pt modelId="{61417073-502E-44D9-9271-6CE4669478D8}">
      <dgm:prSet phldrT="[Text]" custT="1"/>
      <dgm:spPr/>
      <dgm:t>
        <a:bodyPr/>
        <a:lstStyle/>
        <a:p>
          <a:r>
            <a:rPr lang="sk-SK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PZ - OZ zamestnanec MŠ </a:t>
          </a:r>
        </a:p>
      </dgm:t>
    </dgm:pt>
    <dgm:pt modelId="{C884EE13-1FD6-4962-BE09-249C5ECC6F2D}" type="parTrans" cxnId="{B518107D-322C-4778-9DD0-A7B97FACAF33}">
      <dgm:prSet/>
      <dgm:spPr/>
      <dgm:t>
        <a:bodyPr/>
        <a:lstStyle/>
        <a:p>
          <a:endParaRPr lang="sk-SK"/>
        </a:p>
      </dgm:t>
    </dgm:pt>
    <dgm:pt modelId="{D11C566D-901B-4057-B305-3D615E73588C}" type="sibTrans" cxnId="{B518107D-322C-4778-9DD0-A7B97FACAF33}">
      <dgm:prSet/>
      <dgm:spPr/>
      <dgm:t>
        <a:bodyPr/>
        <a:lstStyle/>
        <a:p>
          <a:endParaRPr lang="sk-SK"/>
        </a:p>
      </dgm:t>
    </dgm:pt>
    <dgm:pt modelId="{23465DCE-6C69-4C5F-8E97-6D243F813124}">
      <dgm:prSet phldrT="[Text]" custT="1"/>
      <dgm:spPr/>
      <dgm:t>
        <a:bodyPr/>
        <a:lstStyle/>
        <a:p>
          <a:r>
            <a:rPr lang="sk-SK" sz="2800" b="1" dirty="0"/>
            <a:t>Stimulácia</a:t>
          </a:r>
        </a:p>
      </dgm:t>
    </dgm:pt>
    <dgm:pt modelId="{2F8B48D6-00CE-480D-AD2E-A71204E128DA}" type="parTrans" cxnId="{379AEC72-E563-46FA-9126-9E313E702737}">
      <dgm:prSet/>
      <dgm:spPr/>
      <dgm:t>
        <a:bodyPr/>
        <a:lstStyle/>
        <a:p>
          <a:endParaRPr lang="sk-SK"/>
        </a:p>
      </dgm:t>
    </dgm:pt>
    <dgm:pt modelId="{EDB4C773-37CB-4711-948C-ABA7F1FBCDA6}" type="sibTrans" cxnId="{379AEC72-E563-46FA-9126-9E313E702737}">
      <dgm:prSet/>
      <dgm:spPr/>
      <dgm:t>
        <a:bodyPr/>
        <a:lstStyle/>
        <a:p>
          <a:endParaRPr lang="sk-SK"/>
        </a:p>
      </dgm:t>
    </dgm:pt>
    <dgm:pt modelId="{ED3C215C-EDA2-4640-937C-A5822AB1F001}">
      <dgm:prSet phldrT="[Text]" custT="1"/>
      <dgm:spPr/>
      <dgm:t>
        <a:bodyPr/>
        <a:lstStyle/>
        <a:p>
          <a:r>
            <a:rPr lang="sk-SK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10 min. denne</a:t>
          </a:r>
        </a:p>
      </dgm:t>
    </dgm:pt>
    <dgm:pt modelId="{B28BD1A3-F8AA-475A-9DF5-BF2EB3048B92}" type="parTrans" cxnId="{84D5FD96-C9F7-4243-BEB6-85CFC0ED6F6F}">
      <dgm:prSet/>
      <dgm:spPr/>
      <dgm:t>
        <a:bodyPr/>
        <a:lstStyle/>
        <a:p>
          <a:endParaRPr lang="sk-SK"/>
        </a:p>
      </dgm:t>
    </dgm:pt>
    <dgm:pt modelId="{6DCF483C-0B21-46B2-9FBC-4C7B8DD4E392}" type="sibTrans" cxnId="{84D5FD96-C9F7-4243-BEB6-85CFC0ED6F6F}">
      <dgm:prSet/>
      <dgm:spPr/>
      <dgm:t>
        <a:bodyPr/>
        <a:lstStyle/>
        <a:p>
          <a:endParaRPr lang="sk-SK"/>
        </a:p>
      </dgm:t>
    </dgm:pt>
    <dgm:pt modelId="{28BAF018-40BA-46D6-963C-18866ED8A6C1}">
      <dgm:prSet phldrT="[Text]" custT="1"/>
      <dgm:spPr/>
      <dgm:t>
        <a:bodyPr/>
        <a:lstStyle/>
        <a:p>
          <a:r>
            <a:rPr lang="sk-SK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OZ, PA, rodič </a:t>
          </a:r>
        </a:p>
      </dgm:t>
    </dgm:pt>
    <dgm:pt modelId="{6B179FFA-A4C2-42E9-A01B-A07C44F9451A}" type="parTrans" cxnId="{28C0C09A-1296-49D4-B1B8-EBEA8BA9F3A1}">
      <dgm:prSet/>
      <dgm:spPr/>
      <dgm:t>
        <a:bodyPr/>
        <a:lstStyle/>
        <a:p>
          <a:endParaRPr lang="sk-SK"/>
        </a:p>
      </dgm:t>
    </dgm:pt>
    <dgm:pt modelId="{F3601999-2FFD-4DB0-A945-F03E7AA922F8}" type="sibTrans" cxnId="{28C0C09A-1296-49D4-B1B8-EBEA8BA9F3A1}">
      <dgm:prSet/>
      <dgm:spPr/>
      <dgm:t>
        <a:bodyPr/>
        <a:lstStyle/>
        <a:p>
          <a:endParaRPr lang="sk-SK"/>
        </a:p>
      </dgm:t>
    </dgm:pt>
    <dgm:pt modelId="{0648B893-8233-4F0D-AFD3-883FE62DB8B5}">
      <dgm:prSet phldrT="[Text]" custT="1"/>
      <dgm:spPr/>
      <dgm:t>
        <a:bodyPr/>
        <a:lstStyle/>
        <a:p>
          <a:endParaRPr lang="sk-SK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9D0A33-DE0D-4414-8CF8-7F3135210C4C}" type="parTrans" cxnId="{265C4D4B-C5FC-4AE5-A136-FED9C4BDD6A9}">
      <dgm:prSet/>
      <dgm:spPr/>
      <dgm:t>
        <a:bodyPr/>
        <a:lstStyle/>
        <a:p>
          <a:endParaRPr lang="sk-SK"/>
        </a:p>
      </dgm:t>
    </dgm:pt>
    <dgm:pt modelId="{AB93D668-C992-4CC9-990E-6846D86A77A8}" type="sibTrans" cxnId="{265C4D4B-C5FC-4AE5-A136-FED9C4BDD6A9}">
      <dgm:prSet/>
      <dgm:spPr/>
      <dgm:t>
        <a:bodyPr/>
        <a:lstStyle/>
        <a:p>
          <a:endParaRPr lang="sk-SK"/>
        </a:p>
      </dgm:t>
    </dgm:pt>
    <dgm:pt modelId="{564AB3D4-EA55-4860-B4D3-2A05C7931449}">
      <dgm:prSet phldrT="[Text]" custT="1"/>
      <dgm:spPr/>
      <dgm:t>
        <a:bodyPr/>
        <a:lstStyle/>
        <a:p>
          <a:r>
            <a:rPr lang="sk-SK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Vstupná a výstupná</a:t>
          </a:r>
          <a:endParaRPr lang="sk-SK" sz="2800" dirty="0"/>
        </a:p>
      </dgm:t>
    </dgm:pt>
    <dgm:pt modelId="{C9B7A717-830A-4A70-8978-5276B35F7FB3}" type="parTrans" cxnId="{8E52BA88-0A3F-4E12-BCCA-C95376605051}">
      <dgm:prSet/>
      <dgm:spPr/>
      <dgm:t>
        <a:bodyPr/>
        <a:lstStyle/>
        <a:p>
          <a:endParaRPr lang="sk-SK"/>
        </a:p>
      </dgm:t>
    </dgm:pt>
    <dgm:pt modelId="{797FB22F-FFAD-4FAF-8B30-6D2542A8E8AD}" type="sibTrans" cxnId="{8E52BA88-0A3F-4E12-BCCA-C95376605051}">
      <dgm:prSet/>
      <dgm:spPr/>
      <dgm:t>
        <a:bodyPr/>
        <a:lstStyle/>
        <a:p>
          <a:endParaRPr lang="sk-SK"/>
        </a:p>
      </dgm:t>
    </dgm:pt>
    <dgm:pt modelId="{E4F32E8D-5244-4E3E-9C3A-E402A59E14F6}" type="pres">
      <dgm:prSet presAssocID="{1E945FFA-862F-4CA4-A4A4-D83ABEF9963A}" presName="Name0" presStyleCnt="0">
        <dgm:presLayoutVars>
          <dgm:dir/>
          <dgm:animLvl val="lvl"/>
          <dgm:resizeHandles/>
        </dgm:presLayoutVars>
      </dgm:prSet>
      <dgm:spPr/>
    </dgm:pt>
    <dgm:pt modelId="{619FDD25-A0EB-45FB-8648-48063A19D480}" type="pres">
      <dgm:prSet presAssocID="{9D352BFB-8202-4DBB-BC0A-15FDA739F7C9}" presName="linNode" presStyleCnt="0"/>
      <dgm:spPr/>
    </dgm:pt>
    <dgm:pt modelId="{68EA716F-E10C-41D4-A189-8E599D8EB786}" type="pres">
      <dgm:prSet presAssocID="{9D352BFB-8202-4DBB-BC0A-15FDA739F7C9}" presName="parentShp" presStyleLbl="node1" presStyleIdx="0" presStyleCnt="2" custScaleX="81681" custScaleY="40981" custLinFactNeighborX="1372" custLinFactNeighborY="2185">
        <dgm:presLayoutVars>
          <dgm:bulletEnabled val="1"/>
        </dgm:presLayoutVars>
      </dgm:prSet>
      <dgm:spPr/>
    </dgm:pt>
    <dgm:pt modelId="{9707FF95-3056-4150-99C5-373CF832690E}" type="pres">
      <dgm:prSet presAssocID="{9D352BFB-8202-4DBB-BC0A-15FDA739F7C9}" presName="childShp" presStyleLbl="bgAccFollowNode1" presStyleIdx="0" presStyleCnt="2" custScaleX="60822" custScaleY="30748" custLinFactNeighborX="1134" custLinFactNeighborY="5801">
        <dgm:presLayoutVars>
          <dgm:bulletEnabled val="1"/>
        </dgm:presLayoutVars>
      </dgm:prSet>
      <dgm:spPr/>
    </dgm:pt>
    <dgm:pt modelId="{52390A83-B2D7-4898-8041-DC43E1EC979A}" type="pres">
      <dgm:prSet presAssocID="{301A4D84-591C-42ED-A190-05ED72649BB3}" presName="spacing" presStyleCnt="0"/>
      <dgm:spPr/>
    </dgm:pt>
    <dgm:pt modelId="{1A8B2D2C-5ACA-4770-A608-C2F5309DD7B0}" type="pres">
      <dgm:prSet presAssocID="{23465DCE-6C69-4C5F-8E97-6D243F813124}" presName="linNode" presStyleCnt="0"/>
      <dgm:spPr/>
    </dgm:pt>
    <dgm:pt modelId="{12A272A0-7882-413B-A561-F9D9719D0B62}" type="pres">
      <dgm:prSet presAssocID="{23465DCE-6C69-4C5F-8E97-6D243F813124}" presName="parentShp" presStyleLbl="node1" presStyleIdx="1" presStyleCnt="2" custScaleX="77143" custScaleY="43621" custLinFactNeighborX="-755" custLinFactNeighborY="-3108">
        <dgm:presLayoutVars>
          <dgm:bulletEnabled val="1"/>
        </dgm:presLayoutVars>
      </dgm:prSet>
      <dgm:spPr/>
    </dgm:pt>
    <dgm:pt modelId="{B2F27608-B622-4D79-A8A5-BB0E60C83423}" type="pres">
      <dgm:prSet presAssocID="{23465DCE-6C69-4C5F-8E97-6D243F813124}" presName="childShp" presStyleLbl="bgAccFollowNode1" presStyleIdx="1" presStyleCnt="2" custScaleX="62734" custScaleY="32153">
        <dgm:presLayoutVars>
          <dgm:bulletEnabled val="1"/>
        </dgm:presLayoutVars>
      </dgm:prSet>
      <dgm:spPr/>
    </dgm:pt>
  </dgm:ptLst>
  <dgm:cxnLst>
    <dgm:cxn modelId="{0BC4EC21-E883-4B92-B77F-65AB6F2964FD}" type="presOf" srcId="{ED3C215C-EDA2-4640-937C-A5822AB1F001}" destId="{B2F27608-B622-4D79-A8A5-BB0E60C83423}" srcOrd="0" destOrd="1" presId="urn:microsoft.com/office/officeart/2005/8/layout/vList6"/>
    <dgm:cxn modelId="{D0957A5D-84B8-4AC7-8AA6-674E5F42D4C0}" srcId="{1E945FFA-862F-4CA4-A4A4-D83ABEF9963A}" destId="{9D352BFB-8202-4DBB-BC0A-15FDA739F7C9}" srcOrd="0" destOrd="0" parTransId="{3A55C9DD-8274-48CC-822C-24C3B25CD2A0}" sibTransId="{301A4D84-591C-42ED-A190-05ED72649BB3}"/>
    <dgm:cxn modelId="{81A5E367-A209-4C76-AFF1-2BED8D545452}" type="presOf" srcId="{61417073-502E-44D9-9271-6CE4669478D8}" destId="{9707FF95-3056-4150-99C5-373CF832690E}" srcOrd="0" destOrd="1" presId="urn:microsoft.com/office/officeart/2005/8/layout/vList6"/>
    <dgm:cxn modelId="{223D5249-3C00-47BD-89D8-78CCA1A1BBE0}" type="presOf" srcId="{564AB3D4-EA55-4860-B4D3-2A05C7931449}" destId="{9707FF95-3056-4150-99C5-373CF832690E}" srcOrd="0" destOrd="0" presId="urn:microsoft.com/office/officeart/2005/8/layout/vList6"/>
    <dgm:cxn modelId="{265C4D4B-C5FC-4AE5-A136-FED9C4BDD6A9}" srcId="{23465DCE-6C69-4C5F-8E97-6D243F813124}" destId="{0648B893-8233-4F0D-AFD3-883FE62DB8B5}" srcOrd="0" destOrd="0" parTransId="{ED9D0A33-DE0D-4414-8CF8-7F3135210C4C}" sibTransId="{AB93D668-C992-4CC9-990E-6846D86A77A8}"/>
    <dgm:cxn modelId="{B774F84B-8999-457F-A8FA-1E7D79745097}" type="presOf" srcId="{9D352BFB-8202-4DBB-BC0A-15FDA739F7C9}" destId="{68EA716F-E10C-41D4-A189-8E599D8EB786}" srcOrd="0" destOrd="0" presId="urn:microsoft.com/office/officeart/2005/8/layout/vList6"/>
    <dgm:cxn modelId="{379AEC72-E563-46FA-9126-9E313E702737}" srcId="{1E945FFA-862F-4CA4-A4A4-D83ABEF9963A}" destId="{23465DCE-6C69-4C5F-8E97-6D243F813124}" srcOrd="1" destOrd="0" parTransId="{2F8B48D6-00CE-480D-AD2E-A71204E128DA}" sibTransId="{EDB4C773-37CB-4711-948C-ABA7F1FBCDA6}"/>
    <dgm:cxn modelId="{B518107D-322C-4778-9DD0-A7B97FACAF33}" srcId="{9D352BFB-8202-4DBB-BC0A-15FDA739F7C9}" destId="{61417073-502E-44D9-9271-6CE4669478D8}" srcOrd="1" destOrd="0" parTransId="{C884EE13-1FD6-4962-BE09-249C5ECC6F2D}" sibTransId="{D11C566D-901B-4057-B305-3D615E73588C}"/>
    <dgm:cxn modelId="{8E52BA88-0A3F-4E12-BCCA-C95376605051}" srcId="{9D352BFB-8202-4DBB-BC0A-15FDA739F7C9}" destId="{564AB3D4-EA55-4860-B4D3-2A05C7931449}" srcOrd="0" destOrd="0" parTransId="{C9B7A717-830A-4A70-8978-5276B35F7FB3}" sibTransId="{797FB22F-FFAD-4FAF-8B30-6D2542A8E8AD}"/>
    <dgm:cxn modelId="{84D5FD96-C9F7-4243-BEB6-85CFC0ED6F6F}" srcId="{23465DCE-6C69-4C5F-8E97-6D243F813124}" destId="{ED3C215C-EDA2-4640-937C-A5822AB1F001}" srcOrd="1" destOrd="0" parTransId="{B28BD1A3-F8AA-475A-9DF5-BF2EB3048B92}" sibTransId="{6DCF483C-0B21-46B2-9FBC-4C7B8DD4E392}"/>
    <dgm:cxn modelId="{28C0C09A-1296-49D4-B1B8-EBEA8BA9F3A1}" srcId="{23465DCE-6C69-4C5F-8E97-6D243F813124}" destId="{28BAF018-40BA-46D6-963C-18866ED8A6C1}" srcOrd="2" destOrd="0" parTransId="{6B179FFA-A4C2-42E9-A01B-A07C44F9451A}" sibTransId="{F3601999-2FFD-4DB0-A945-F03E7AA922F8}"/>
    <dgm:cxn modelId="{F51A24A9-ED0B-4ED1-BF69-E5415CEF7D69}" type="presOf" srcId="{0648B893-8233-4F0D-AFD3-883FE62DB8B5}" destId="{B2F27608-B622-4D79-A8A5-BB0E60C83423}" srcOrd="0" destOrd="0" presId="urn:microsoft.com/office/officeart/2005/8/layout/vList6"/>
    <dgm:cxn modelId="{0CDB95B7-F70C-4335-9D99-228320A811A1}" type="presOf" srcId="{23465DCE-6C69-4C5F-8E97-6D243F813124}" destId="{12A272A0-7882-413B-A561-F9D9719D0B62}" srcOrd="0" destOrd="0" presId="urn:microsoft.com/office/officeart/2005/8/layout/vList6"/>
    <dgm:cxn modelId="{12760BE5-D052-42A1-B80E-88BE2160BF23}" type="presOf" srcId="{1E945FFA-862F-4CA4-A4A4-D83ABEF9963A}" destId="{E4F32E8D-5244-4E3E-9C3A-E402A59E14F6}" srcOrd="0" destOrd="0" presId="urn:microsoft.com/office/officeart/2005/8/layout/vList6"/>
    <dgm:cxn modelId="{C1C47EEA-597C-4E0B-9ED3-0EE6F9752E0F}" type="presOf" srcId="{28BAF018-40BA-46D6-963C-18866ED8A6C1}" destId="{B2F27608-B622-4D79-A8A5-BB0E60C83423}" srcOrd="0" destOrd="2" presId="urn:microsoft.com/office/officeart/2005/8/layout/vList6"/>
    <dgm:cxn modelId="{47A76EE8-13B4-49E0-9029-BA44E2CB641C}" type="presParOf" srcId="{E4F32E8D-5244-4E3E-9C3A-E402A59E14F6}" destId="{619FDD25-A0EB-45FB-8648-48063A19D480}" srcOrd="0" destOrd="0" presId="urn:microsoft.com/office/officeart/2005/8/layout/vList6"/>
    <dgm:cxn modelId="{48DA354A-8FFB-4DAF-AB04-A0D11EEB4E54}" type="presParOf" srcId="{619FDD25-A0EB-45FB-8648-48063A19D480}" destId="{68EA716F-E10C-41D4-A189-8E599D8EB786}" srcOrd="0" destOrd="0" presId="urn:microsoft.com/office/officeart/2005/8/layout/vList6"/>
    <dgm:cxn modelId="{A1D0F17E-2000-4F9E-8D8D-EC6BF2016855}" type="presParOf" srcId="{619FDD25-A0EB-45FB-8648-48063A19D480}" destId="{9707FF95-3056-4150-99C5-373CF832690E}" srcOrd="1" destOrd="0" presId="urn:microsoft.com/office/officeart/2005/8/layout/vList6"/>
    <dgm:cxn modelId="{D7AB432E-9FDF-4491-9AA6-6630F8D91206}" type="presParOf" srcId="{E4F32E8D-5244-4E3E-9C3A-E402A59E14F6}" destId="{52390A83-B2D7-4898-8041-DC43E1EC979A}" srcOrd="1" destOrd="0" presId="urn:microsoft.com/office/officeart/2005/8/layout/vList6"/>
    <dgm:cxn modelId="{CFA955C4-57F5-4A05-A880-2D4375A50E8B}" type="presParOf" srcId="{E4F32E8D-5244-4E3E-9C3A-E402A59E14F6}" destId="{1A8B2D2C-5ACA-4770-A608-C2F5309DD7B0}" srcOrd="2" destOrd="0" presId="urn:microsoft.com/office/officeart/2005/8/layout/vList6"/>
    <dgm:cxn modelId="{070E5894-1F0B-43ED-85BE-4C353E40260C}" type="presParOf" srcId="{1A8B2D2C-5ACA-4770-A608-C2F5309DD7B0}" destId="{12A272A0-7882-413B-A561-F9D9719D0B62}" srcOrd="0" destOrd="0" presId="urn:microsoft.com/office/officeart/2005/8/layout/vList6"/>
    <dgm:cxn modelId="{9716CA31-322E-4F50-9635-BE895082B0A1}" type="presParOf" srcId="{1A8B2D2C-5ACA-4770-A608-C2F5309DD7B0}" destId="{B2F27608-B622-4D79-A8A5-BB0E60C8342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57242-C787-494A-9A66-3F000242C830}">
      <dsp:nvSpPr>
        <dsp:cNvPr id="0" name=""/>
        <dsp:cNvSpPr/>
      </dsp:nvSpPr>
      <dsp:spPr>
        <a:xfrm>
          <a:off x="0" y="622269"/>
          <a:ext cx="3041938" cy="162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1D644-E912-406B-94CE-69B889271DA4}">
      <dsp:nvSpPr>
        <dsp:cNvPr id="0" name=""/>
        <dsp:cNvSpPr/>
      </dsp:nvSpPr>
      <dsp:spPr>
        <a:xfrm>
          <a:off x="337993" y="943362"/>
          <a:ext cx="3041938" cy="162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Podnecovať celostný rozvoj osobnosti dieťaťa.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5579" y="990948"/>
        <a:ext cx="2946766" cy="1529542"/>
      </dsp:txXfrm>
    </dsp:sp>
    <dsp:sp modelId="{88F6083E-AA75-484C-931E-DB8A2A0343BE}">
      <dsp:nvSpPr>
        <dsp:cNvPr id="0" name=""/>
        <dsp:cNvSpPr/>
      </dsp:nvSpPr>
      <dsp:spPr>
        <a:xfrm>
          <a:off x="3717925" y="622269"/>
          <a:ext cx="3041938" cy="1697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524BA-2887-4C75-A13A-310A0EA242BE}">
      <dsp:nvSpPr>
        <dsp:cNvPr id="0" name=""/>
        <dsp:cNvSpPr/>
      </dsp:nvSpPr>
      <dsp:spPr>
        <a:xfrm>
          <a:off x="4055918" y="943362"/>
          <a:ext cx="3041938" cy="1697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Zoznámiť dieťa so životom v spoločnosti a naučiť ho žiť spoločne s ostatnými.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5650" y="993094"/>
        <a:ext cx="2942474" cy="1598517"/>
      </dsp:txXfrm>
    </dsp:sp>
    <dsp:sp modelId="{C3567848-B094-4417-ACCC-0D504A7942E6}">
      <dsp:nvSpPr>
        <dsp:cNvPr id="0" name=""/>
        <dsp:cNvSpPr/>
      </dsp:nvSpPr>
      <dsp:spPr>
        <a:xfrm>
          <a:off x="7435850" y="622269"/>
          <a:ext cx="3041938" cy="17225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E405D-EDB0-4BDC-A159-E4B5D42D4666}">
      <dsp:nvSpPr>
        <dsp:cNvPr id="0" name=""/>
        <dsp:cNvSpPr/>
      </dsp:nvSpPr>
      <dsp:spPr>
        <a:xfrm>
          <a:off x="7773844" y="943362"/>
          <a:ext cx="3041938" cy="17225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Pripraviť dieťa </a:t>
          </a:r>
          <a:r>
            <a:rPr lang="sk-SK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na úspešný vstup </a:t>
          </a:r>
          <a:r>
            <a:rPr lang="sk-SK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 základnej školy.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24295" y="993813"/>
        <a:ext cx="2941036" cy="1621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02DC8-56A9-474B-B69F-52A206665540}">
      <dsp:nvSpPr>
        <dsp:cNvPr id="0" name=""/>
        <dsp:cNvSpPr/>
      </dsp:nvSpPr>
      <dsp:spPr>
        <a:xfrm>
          <a:off x="2037" y="200753"/>
          <a:ext cx="3345860" cy="1672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Čiastkové funkcie</a:t>
          </a:r>
        </a:p>
      </dsp:txBody>
      <dsp:txXfrm>
        <a:off x="51035" y="249751"/>
        <a:ext cx="3247864" cy="1574934"/>
      </dsp:txXfrm>
    </dsp:sp>
    <dsp:sp modelId="{F9698120-2FBF-44F7-8B6F-A374C44FE7B6}">
      <dsp:nvSpPr>
        <dsp:cNvPr id="0" name=""/>
        <dsp:cNvSpPr/>
      </dsp:nvSpPr>
      <dsp:spPr>
        <a:xfrm>
          <a:off x="336623" y="1873683"/>
          <a:ext cx="334586" cy="1254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697"/>
              </a:lnTo>
              <a:lnTo>
                <a:pt x="334586" y="1254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B9139-7407-4E0A-9B4B-E03E4A56332A}">
      <dsp:nvSpPr>
        <dsp:cNvPr id="0" name=""/>
        <dsp:cNvSpPr/>
      </dsp:nvSpPr>
      <dsp:spPr>
        <a:xfrm>
          <a:off x="671209" y="2291916"/>
          <a:ext cx="3204772" cy="16729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Metodika B. Sindelar: pre deti predškolského veku, Mačka Mňau.</a:t>
          </a:r>
        </a:p>
      </dsp:txBody>
      <dsp:txXfrm>
        <a:off x="720207" y="2340914"/>
        <a:ext cx="3106776" cy="1574934"/>
      </dsp:txXfrm>
    </dsp:sp>
    <dsp:sp modelId="{C04B408C-5FD4-42B1-8A03-01C9788AFCF1}">
      <dsp:nvSpPr>
        <dsp:cNvPr id="0" name=""/>
        <dsp:cNvSpPr/>
      </dsp:nvSpPr>
      <dsp:spPr>
        <a:xfrm>
          <a:off x="4184363" y="200753"/>
          <a:ext cx="3345860" cy="1672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Symptómy</a:t>
          </a:r>
        </a:p>
      </dsp:txBody>
      <dsp:txXfrm>
        <a:off x="4233361" y="249751"/>
        <a:ext cx="3247864" cy="1574934"/>
      </dsp:txXfrm>
    </dsp:sp>
    <dsp:sp modelId="{781F4564-C1CC-4102-A5F0-0317E04D884F}">
      <dsp:nvSpPr>
        <dsp:cNvPr id="0" name=""/>
        <dsp:cNvSpPr/>
      </dsp:nvSpPr>
      <dsp:spPr>
        <a:xfrm>
          <a:off x="4518949" y="1873683"/>
          <a:ext cx="336623" cy="1222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711"/>
              </a:lnTo>
              <a:lnTo>
                <a:pt x="336623" y="1222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83305-4BBA-444F-BC79-A71A1EFF9242}">
      <dsp:nvSpPr>
        <dsp:cNvPr id="0" name=""/>
        <dsp:cNvSpPr/>
      </dsp:nvSpPr>
      <dsp:spPr>
        <a:xfrm>
          <a:off x="4855573" y="2291397"/>
          <a:ext cx="3331192" cy="1609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Modifikované orientačné </a:t>
          </a:r>
          <a:r>
            <a:rPr lang="sk-SK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psychodiagnostické</a:t>
          </a: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testy a </a:t>
          </a:r>
          <a:r>
            <a:rPr lang="sk-SK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subtesty</a:t>
          </a:r>
          <a:r>
            <a:rPr lang="sk-S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</dsp:txBody>
      <dsp:txXfrm>
        <a:off x="4902728" y="2338552"/>
        <a:ext cx="3236882" cy="1515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7FF95-3056-4150-99C5-373CF832690E}">
      <dsp:nvSpPr>
        <dsp:cNvPr id="0" name=""/>
        <dsp:cNvSpPr/>
      </dsp:nvSpPr>
      <dsp:spPr>
        <a:xfrm>
          <a:off x="3956821" y="589427"/>
          <a:ext cx="2974609" cy="133101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Vstupná a výstupná</a:t>
          </a:r>
          <a:endParaRPr lang="sk-SK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PZ - OZ zamestnanec MŠ </a:t>
          </a:r>
        </a:p>
      </dsp:txBody>
      <dsp:txXfrm>
        <a:off x="3956821" y="755803"/>
        <a:ext cx="2475480" cy="998258"/>
      </dsp:txXfrm>
    </dsp:sp>
    <dsp:sp modelId="{68EA716F-E10C-41D4-A189-8E599D8EB786}">
      <dsp:nvSpPr>
        <dsp:cNvPr id="0" name=""/>
        <dsp:cNvSpPr/>
      </dsp:nvSpPr>
      <dsp:spPr>
        <a:xfrm>
          <a:off x="1323776" y="211417"/>
          <a:ext cx="2663171" cy="1773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Diagnostika</a:t>
          </a:r>
        </a:p>
      </dsp:txBody>
      <dsp:txXfrm>
        <a:off x="1410374" y="298015"/>
        <a:ext cx="2489975" cy="1600777"/>
      </dsp:txXfrm>
    </dsp:sp>
    <dsp:sp modelId="{B2F27608-B622-4D79-A8A5-BB0E60C83423}">
      <dsp:nvSpPr>
        <dsp:cNvPr id="0" name=""/>
        <dsp:cNvSpPr/>
      </dsp:nvSpPr>
      <dsp:spPr>
        <a:xfrm>
          <a:off x="3799113" y="2571896"/>
          <a:ext cx="3068119" cy="1391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k-SK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 min. denne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OZ, PA, rodič </a:t>
          </a:r>
        </a:p>
      </dsp:txBody>
      <dsp:txXfrm>
        <a:off x="3799113" y="2745875"/>
        <a:ext cx="2546183" cy="1043871"/>
      </dsp:txXfrm>
    </dsp:sp>
    <dsp:sp modelId="{12A272A0-7882-413B-A561-F9D9719D0B62}">
      <dsp:nvSpPr>
        <dsp:cNvPr id="0" name=""/>
        <dsp:cNvSpPr/>
      </dsp:nvSpPr>
      <dsp:spPr>
        <a:xfrm>
          <a:off x="1246976" y="2189146"/>
          <a:ext cx="2515211" cy="1888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/>
            <a:t>Stimulácia</a:t>
          </a:r>
        </a:p>
      </dsp:txBody>
      <dsp:txXfrm>
        <a:off x="1339153" y="2281323"/>
        <a:ext cx="2330857" cy="1703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728E7-0492-4DA6-991B-0A96727B4667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63B9-0B0A-4185-8173-B7D0ABBC257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92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Zástupný symbol pro poznámky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endParaRPr altLang="sk-SK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3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(Mesárošová, </a:t>
            </a:r>
            <a:r>
              <a:rPr lang="sk-SK" altLang="sk-SK" sz="1200" dirty="0" err="1">
                <a:cs typeface="Times New Roman" panose="02020603050405020304" pitchFamily="18" charset="0"/>
              </a:rPr>
              <a:t>Marušková</a:t>
            </a:r>
            <a:r>
              <a:rPr lang="sk-SK" altLang="sk-SK" sz="1200" dirty="0">
                <a:cs typeface="Times New Roman" panose="02020603050405020304" pitchFamily="18" charset="0"/>
              </a:rPr>
              <a:t>, Bratislava 2005) Štandardizovaný </a:t>
            </a:r>
            <a:r>
              <a:rPr lang="sk-SK" altLang="sk-SK" sz="1200" dirty="0" err="1">
                <a:cs typeface="Times New Roman" panose="02020603050405020304" pitchFamily="18" charset="0"/>
              </a:rPr>
              <a:t>subtest</a:t>
            </a:r>
            <a:r>
              <a:rPr lang="sk-SK" altLang="sk-SK" sz="1200" dirty="0">
                <a:cs typeface="Times New Roman" panose="02020603050405020304" pitchFamily="18" charset="0"/>
              </a:rPr>
              <a:t> Jemná motorika Testu školskej spôsobilosti </a:t>
            </a:r>
          </a:p>
          <a:p>
            <a:pPr>
              <a:buFontTx/>
              <a:buChar char="•"/>
            </a:pPr>
            <a:endParaRPr lang="sk-SK" altLang="sk-SK" sz="1200" dirty="0"/>
          </a:p>
          <a:p>
            <a:pPr>
              <a:buFontTx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2 modifikované </a:t>
            </a:r>
            <a:r>
              <a:rPr lang="sk-SK" altLang="sk-SK" sz="1200" dirty="0" err="1">
                <a:cs typeface="Times New Roman" panose="02020603050405020304" pitchFamily="18" charset="0"/>
              </a:rPr>
              <a:t>subtesty</a:t>
            </a:r>
            <a:r>
              <a:rPr lang="sk-SK" altLang="sk-SK" sz="1200" dirty="0">
                <a:cs typeface="Times New Roman" panose="02020603050405020304" pitchFamily="18" charset="0"/>
              </a:rPr>
              <a:t> Testu školskej spôsobilosti ( </a:t>
            </a:r>
            <a:r>
              <a:rPr lang="sk-SK" altLang="sk-SK" sz="1200" dirty="0" err="1">
                <a:cs typeface="Times New Roman" panose="02020603050405020304" pitchFamily="18" charset="0"/>
              </a:rPr>
              <a:t>Jirásek</a:t>
            </a:r>
            <a:r>
              <a:rPr lang="sk-SK" altLang="sk-SK" sz="1200" dirty="0">
                <a:cs typeface="Times New Roman" panose="02020603050405020304" pitchFamily="18" charset="0"/>
              </a:rPr>
              <a:t>, </a:t>
            </a:r>
            <a:r>
              <a:rPr lang="sk-SK" altLang="sk-SK" sz="1200" dirty="0" err="1">
                <a:cs typeface="Times New Roman" panose="02020603050405020304" pitchFamily="18" charset="0"/>
              </a:rPr>
              <a:t>Kern</a:t>
            </a:r>
            <a:r>
              <a:rPr lang="sk-SK" altLang="sk-SK" sz="1200" dirty="0">
                <a:cs typeface="Times New Roman" panose="02020603050405020304" pitchFamily="18" charset="0"/>
              </a:rPr>
              <a:t>) – odkreslenie bodov, opis písaných    </a:t>
            </a:r>
          </a:p>
          <a:p>
            <a:r>
              <a:rPr lang="sk-SK" altLang="sk-SK" sz="1200" dirty="0">
                <a:cs typeface="Times New Roman" panose="02020603050405020304" pitchFamily="18" charset="0"/>
              </a:rPr>
              <a:t>                             tvarov písmen </a:t>
            </a:r>
            <a:endParaRPr lang="sk-SK" altLang="sk-SK" sz="12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Štandardizovaný </a:t>
            </a:r>
            <a:r>
              <a:rPr lang="sk-SK" altLang="sk-SK" sz="1200" dirty="0" err="1">
                <a:cs typeface="Times New Roman" panose="02020603050405020304" pitchFamily="18" charset="0"/>
              </a:rPr>
              <a:t>subtest</a:t>
            </a:r>
            <a:r>
              <a:rPr lang="sk-SK" altLang="sk-SK" sz="1200" dirty="0">
                <a:cs typeface="Times New Roman" panose="02020603050405020304" pitchFamily="18" charset="0"/>
              </a:rPr>
              <a:t> „Rozmer, množstvo, poradie“ Testu školskej spôsobilosti ( Mesárošová, </a:t>
            </a:r>
            <a:r>
              <a:rPr lang="sk-SK" altLang="sk-SK" sz="1200" dirty="0" err="1">
                <a:cs typeface="Times New Roman" panose="02020603050405020304" pitchFamily="18" charset="0"/>
              </a:rPr>
              <a:t>Marušková</a:t>
            </a:r>
            <a:r>
              <a:rPr lang="sk-SK" altLang="sk-SK" sz="1200" dirty="0">
                <a:cs typeface="Times New Roman" panose="02020603050405020304" pitchFamily="18" charset="0"/>
              </a:rPr>
              <a:t>, Bratislava 2005) 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sk-SK" altLang="sk-SK" sz="12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Škála na hodnotenie základných vedomostí o sebe, rodine, rozoznávanie a pomenúvanie farieb, názvov geometrických tvarov, základných matematických a číselných predstáv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sk-SK" altLang="sk-SK" sz="1200" dirty="0"/>
          </a:p>
          <a:p>
            <a:pPr>
              <a:buFontTx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 Štandardizovaný test Obrázkovo – slovníková skúška s využitím reprodukcie na zistenie percepčnej krátkodobej pamäte (</a:t>
            </a:r>
            <a:r>
              <a:rPr lang="sk-SK" altLang="sk-SK" sz="1200" dirty="0" err="1">
                <a:cs typeface="Times New Roman" panose="02020603050405020304" pitchFamily="18" charset="0"/>
              </a:rPr>
              <a:t>Kondáš</a:t>
            </a:r>
            <a:r>
              <a:rPr lang="sk-SK" altLang="sk-SK" sz="1200" dirty="0">
                <a:cs typeface="Times New Roman" panose="02020603050405020304" pitchFamily="18" charset="0"/>
              </a:rPr>
              <a:t>);</a:t>
            </a:r>
          </a:p>
          <a:p>
            <a:pPr>
              <a:buFontTx/>
              <a:buChar char="•"/>
            </a:pPr>
            <a:endParaRPr lang="sk-SK" altLang="sk-SK" sz="1200" dirty="0"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 V prípade ťažkostí pri </a:t>
            </a:r>
            <a:r>
              <a:rPr lang="sk-SK" altLang="sk-SK" sz="1200" dirty="0" err="1">
                <a:cs typeface="Times New Roman" panose="02020603050405020304" pitchFamily="18" charset="0"/>
              </a:rPr>
              <a:t>pravo</a:t>
            </a:r>
            <a:r>
              <a:rPr lang="sk-SK" altLang="sk-SK" sz="1200" dirty="0">
                <a:cs typeface="Times New Roman" panose="02020603050405020304" pitchFamily="18" charset="0"/>
              </a:rPr>
              <a:t> – ľavej orientácii – Test </a:t>
            </a:r>
            <a:r>
              <a:rPr lang="sk-SK" altLang="sk-SK" sz="1200" dirty="0" err="1">
                <a:cs typeface="Times New Roman" panose="02020603050405020304" pitchFamily="18" charset="0"/>
              </a:rPr>
              <a:t>laterality</a:t>
            </a:r>
            <a:r>
              <a:rPr lang="sk-SK" altLang="sk-SK" sz="1200" dirty="0"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•"/>
            </a:pPr>
            <a:endParaRPr lang="sk-SK" altLang="sk-SK" sz="1200" dirty="0"/>
          </a:p>
          <a:p>
            <a:pPr>
              <a:buFontTx/>
              <a:buChar char="•"/>
            </a:pPr>
            <a:r>
              <a:rPr lang="sk-SK" altLang="sk-SK" sz="1200" dirty="0">
                <a:cs typeface="Times New Roman" panose="02020603050405020304" pitchFamily="18" charset="0"/>
              </a:rPr>
              <a:t> Škála na hodnotenie zvládania základných ukazovateľov v oblasti fonematického uvedomovania, vypracovaná odborníkmi </a:t>
            </a:r>
            <a:r>
              <a:rPr lang="sk-SK" altLang="sk-SK" sz="1200" dirty="0" err="1">
                <a:cs typeface="Times New Roman" panose="02020603050405020304" pitchFamily="18" charset="0"/>
              </a:rPr>
              <a:t>CPPPaP</a:t>
            </a:r>
            <a:r>
              <a:rPr lang="sk-SK" altLang="sk-SK" sz="1200" dirty="0">
                <a:cs typeface="Times New Roman" panose="02020603050405020304" pitchFamily="18" charset="0"/>
              </a:rPr>
              <a:t>.</a:t>
            </a:r>
            <a:endParaRPr lang="sk-SK" altLang="sk-SK" sz="1200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DE6C7-36F7-86CF-C77A-7DAF8783D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3452CA-66BE-E44A-59CD-8078E38BD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FC092F9-EA48-13A8-6237-EE85745BC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A1AF4F6-615D-0869-FAFE-7336F94F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30EF388-A0C9-115B-73BB-2430B7FD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026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8B514-3F58-2D6C-02C0-B427B6860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4B54EC9-F640-A987-1E0D-87C3FADEB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5A60FDA-8CED-328D-2640-29961CD9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D6B07DE-82BE-1DE7-3314-D2566C93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F239FBA-B4DE-14DF-7DE2-A46B07C1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1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2F318E8-0AD7-DCE4-A991-87E286FDC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0B95BD7-58A4-F65C-3698-414CA9FEB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74727D-D9D5-D851-4596-CC2556A8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205A7C5-0575-3B47-CE73-9E44723D1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254EA01-D28C-0740-F63F-0559A2B6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457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 txBox="1">
            <a:spLocks noGrp="1"/>
          </p:cNvSpPr>
          <p:nvPr>
            <p:ph type="title" idx="4294967295"/>
          </p:nvPr>
        </p:nvSpPr>
        <p:spPr>
          <a:xfrm>
            <a:off x="609560" y="273354"/>
            <a:ext cx="10972120" cy="1144680"/>
          </a:xfrm>
        </p:spPr>
        <p:txBody>
          <a:bodyPr lIns="0" tIns="0" rIns="0" bIns="0" anchorCtr="1"/>
          <a:lstStyle>
            <a:lvl1pPr algn="ctr" hangingPunct="0">
              <a:defRPr sz="3992">
                <a:latin typeface="Arial" pitchFamily="18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textu 5"/>
          <p:cNvSpPr txBox="1">
            <a:spLocks noGrp="1"/>
          </p:cNvSpPr>
          <p:nvPr>
            <p:ph type="body" idx="4294967295"/>
          </p:nvPr>
        </p:nvSpPr>
        <p:spPr>
          <a:xfrm>
            <a:off x="609560" y="1604513"/>
            <a:ext cx="10972120" cy="4525825"/>
          </a:xfrm>
        </p:spPr>
        <p:txBody>
          <a:bodyPr lIns="0" tIns="0" rIns="0" bIns="0"/>
          <a:lstStyle>
            <a:lvl1pPr hangingPunct="0"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symbol dátumu 1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äty 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čísla snímky 3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130F62-F893-480A-9E27-A532C3FA2ED5}" type="slidenum">
              <a:rPr kumimoji="0" lang="sk-SK" altLang="sk-SK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909606"/>
      </p:ext>
    </p:extLst>
  </p:cSld>
  <p:clrMapOvr>
    <a:masterClrMapping/>
  </p:clrMapOvr>
  <p:transition>
    <p:split orient="vert"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FB891-A133-9AD5-B68E-1C77DDC1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34C439-C116-E999-8C5E-CB21E5859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7E679B-A3B0-0E50-BC72-34E55A970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20C1C79-66C3-7496-1A92-59DCEB9D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09E143C-3E8D-C086-F215-DFD67C6E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691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6BE6B-ABAB-F3C8-04E7-87C553E9C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04226C-3E50-B15C-E474-8D5CADB6B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6E50B5F-B419-7563-94AC-0C8AFF58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B03713-3F39-90D8-656B-C60D06B8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5D97E5-56AF-DF8D-1D6D-BFBEDCF7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64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FCE8E-4A82-3A44-EE8D-3A6ECA6F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62B2B0-84C2-387F-AE92-B44619E84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F1D38B4-DBBC-2D16-CD41-E34C07CE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EBDDBFB-53B5-3AA8-4F78-DA0772D6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080039A-D508-4322-43F8-910AED91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A079B95-FE26-728D-2F77-6FC9F7E0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773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11824-E2AB-0C49-AF85-76D1318CF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ABB54A-1C91-5AE8-5CC3-D05117A1D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3D0E945-9A56-6137-9EBF-247E07F09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E2D879-EC4B-9D99-43DD-B1B4EAB55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E6D5435-0856-3D4F-8C7B-9C91CB710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0638B53-3B33-F1DF-19DC-ED9B5C7C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B05B9AE-7BE4-8B1A-0E65-F022AA21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071484C-E725-8B7E-A1F7-845F74AB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2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4C20D-7B7A-A737-FE4A-02525403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772A987-8553-E2BD-AACF-01874C8F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4EE864F-DD04-F781-49AA-24F385F72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F6760FF-8913-86BD-206E-4CE55894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582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30B9CF0-E963-7698-074E-9A844781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A7A686A-0BA7-84FC-5F43-AC07D440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E356B0B-4ADA-C12D-4D60-5482001C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43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12335-1F52-055C-E9CB-A0BB1C74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7C1AF2-72EB-5CE9-57EA-FC50CE73D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50A97A-B6CE-23B8-BB51-6DB026EB6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71C04AD-870D-C1B7-9E4E-46011198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1E658A2-C124-C4CA-B798-6D2E3C46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CF8356C-8FFF-4524-7D1D-984C6F7D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289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BE394-5179-7545-8E4D-E778A5CEA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BB9C5B3-3131-31FF-4B22-70A24D36E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79B7A3-7446-7EC6-284E-3C687485C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E71A9F3-3B1F-F548-D2FB-077FEA54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E9313DB-7379-6C21-7370-C7DF2941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A230CFA-7E78-319D-4CA9-E432B542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344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27D836E-9C9E-099B-B78D-14CA8B81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7D844F-166D-4582-92FE-6C2735CC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C7E9B6-A245-F477-EEB8-F1B64CABF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2CEA8-F4FE-4F32-8595-B8EA340574DC}" type="datetimeFigureOut">
              <a:rPr lang="sk-SK" smtClean="0"/>
              <a:t>3. 10. 2023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E20FD36-B4B8-E7D1-D5BB-F3F737416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475922-CDB6-D657-288C-23B7DC02C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3346C-B0DE-4B9F-866D-0BFFC27C2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460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8C0FB-74E8-B309-7AE6-658091612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Predškolský vek a špecifické vývinové poruchy učenia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E31456-4AB0-9593-EE7F-D9E384C8F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doc. PhDr. Viera Šilonová, PhD.</a:t>
            </a:r>
          </a:p>
        </p:txBody>
      </p:sp>
    </p:spTree>
    <p:extLst>
      <p:ext uri="{BB962C8B-B14F-4D97-AF65-F5344CB8AC3E}">
        <p14:creationId xmlns:p14="http://schemas.microsoft.com/office/powerpoint/2010/main" val="1544499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5800" cy="1260475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48203"/>
            <a:ext cx="10515600" cy="4168775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Inkluzívna diagnostika </a:t>
            </a:r>
            <a:r>
              <a:rPr lang="sk-SK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realizovaná </a:t>
            </a:r>
            <a:r>
              <a:rPr lang="sk-SK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depistážno</a:t>
            </a:r>
            <a:r>
              <a:rPr lang="sk-SK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-stimulačnými programami:</a:t>
            </a:r>
          </a:p>
          <a:p>
            <a:pPr marL="0" indent="0" algn="just">
              <a:buNone/>
            </a:pPr>
            <a:r>
              <a:rPr lang="sk-SK" alt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ŠILONOVÁ, V. - KLEIN, V. -</a:t>
            </a:r>
            <a:r>
              <a:rPr lang="sk-SK" alt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ŠINKOVÁ, P. A. 2018. </a:t>
            </a:r>
            <a:r>
              <a:rPr lang="sk-SK" alt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Manuál k </a:t>
            </a:r>
            <a:r>
              <a:rPr lang="sk-SK" altLang="sk-SK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depistáži</a:t>
            </a:r>
            <a:r>
              <a:rPr lang="sk-SK" alt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 deti predškolského veku pochádzajúce zo sociálne znevýhodneného prostredia - inovovaná časť.</a:t>
            </a:r>
            <a:r>
              <a:rPr lang="sk-SK" alt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ŠILONOVÁ, V. - KLEIN, V. -</a:t>
            </a:r>
            <a:r>
              <a:rPr 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ŠINKOVÁ, P. A.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x-none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Manuál k </a:t>
            </a:r>
            <a:r>
              <a:rPr lang="x-none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stimulačnému programu </a:t>
            </a:r>
            <a:r>
              <a:rPr lang="x-none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deti predškolského veku pochádzajúce zo sociálne znevýhodneného prostredia - inovovaná časť.</a:t>
            </a:r>
            <a:r>
              <a:rPr 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ŠILONOVÁ, V. - KLEIN, V. - ŠINKOVÁ, A. P. 2019. </a:t>
            </a:r>
            <a:r>
              <a:rPr lang="sk-SK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Depistážno</a:t>
            </a:r>
            <a:r>
              <a:rPr lang="sk-SK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-stimulačný program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 3-4 ročné deti v materskej škole. </a:t>
            </a:r>
            <a:endParaRPr lang="sk-SK" alt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sk-SK" dirty="0"/>
          </a:p>
          <a:p>
            <a:pPr>
              <a:buNone/>
            </a:pPr>
            <a:r>
              <a:rPr lang="sk-SK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8354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935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Depistážno</a:t>
            </a:r>
            <a:r>
              <a:rPr lang="sk-SK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-stimulačné programy</a:t>
            </a:r>
            <a:br>
              <a:rPr lang="sk-SK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(Šilonová, Klein, Šinková)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170535"/>
              </p:ext>
            </p:extLst>
          </p:nvPr>
        </p:nvGraphicFramePr>
        <p:xfrm>
          <a:off x="2024034" y="2111022"/>
          <a:ext cx="8186766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392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766778" cy="86331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/>
              <a:t> </a:t>
            </a:r>
            <a: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Modifikované orientačné </a:t>
            </a:r>
            <a:r>
              <a:rPr lang="sk-SK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psychodiagnostické</a:t>
            </a:r>
            <a: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testy: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228437"/>
            <a:ext cx="10586156" cy="56295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Štandardizované 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subtesty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„Rozmer, množstvo, poradie“, „Test jemnej motoriky“ Testu školskej spôsobilosti ( Mesárošová, 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Marušková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20000"/>
              </a:lnSpc>
            </a:pP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Škála na hodnotenie základných vedomostí o sebe, rodine, rozoznávanie a pomenúvanie farieb, názvov geometrických tvarov, základných matematických a číselných predstáv.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Štandardizovaný test „Obrázkovo–slovníková skúška“ s využitím reprodukcie na zistenie    percepčnej krátkodobej pamäte (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Kondáš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školskej spôsobilosti, 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subtest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„Kresba postavy“ (Jirásek).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Škála na hodnotenie zvládania základných ukazovateľov v oblasti fonematického uvedomovania, vypracovaná odborníkmi 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CPPPaP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Škála na hodnotenie základných vedomostí o sebe, rodine, rozoznávanie a pomenúvanie farieb, názvov geometrických tvarov, základných matematických a číselných predstáv.</a:t>
            </a:r>
          </a:p>
          <a:p>
            <a:pPr>
              <a:buFontTx/>
              <a:buChar char="•"/>
            </a:pPr>
            <a:endParaRPr lang="sk-SK" altLang="sk-SK" sz="7200" dirty="0"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lang="sk-SK" altLang="sk-SK" dirty="0"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50287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0A1EF-B96F-4600-A623-0F3955C19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222"/>
            <a:ext cx="10515600" cy="959556"/>
          </a:xfrm>
        </p:spPr>
        <p:txBody>
          <a:bodyPr>
            <a:normAutofit fontScale="90000"/>
          </a:bodyPr>
          <a:lstStyle/>
          <a:p>
            <a:pPr algn="ctr"/>
            <a:b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k-SK" sz="3100" b="1" dirty="0"/>
            </a:br>
            <a: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Oblasti diagnostiky a stimulácie:</a:t>
            </a:r>
            <a:b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A584B339-B6D4-4952-945B-FC42E6C0C6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8933" y="1603022"/>
          <a:ext cx="10574867" cy="517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4623">
                  <a:extLst>
                    <a:ext uri="{9D8B030D-6E8A-4147-A177-3AD203B41FA5}">
                      <a16:colId xmlns:a16="http://schemas.microsoft.com/office/drawing/2014/main" val="2788534829"/>
                    </a:ext>
                  </a:extLst>
                </a:gridCol>
                <a:gridCol w="2825044">
                  <a:extLst>
                    <a:ext uri="{9D8B030D-6E8A-4147-A177-3AD203B41FA5}">
                      <a16:colId xmlns:a16="http://schemas.microsoft.com/office/drawing/2014/main" val="16044921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08010315"/>
                    </a:ext>
                  </a:extLst>
                </a:gridCol>
              </a:tblGrid>
              <a:tr h="304022">
                <a:tc>
                  <a:txBody>
                    <a:bodyPr/>
                    <a:lstStyle/>
                    <a:p>
                      <a:r>
                        <a:rPr lang="sk-SK" sz="1400" b="1" kern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Deficity čiastkových funkcií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1400" b="1" kern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Symptómy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03369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Vizuálna diferenciácia figúry a pozadia 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Poznatky o sebe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Vek dieťaťa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525239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Presná adresa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494828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Mená rodičov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5925889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Vizuálna diferenciácia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Reč, jazyk a komunikácia</a:t>
                      </a: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Výslovnosť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960315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Vizuálna pamäť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Artikulácia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254142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Auditívna diferenciácia figúry a pozadia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Intenzita rečového prejavu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607588"/>
                  </a:ext>
                </a:extLst>
              </a:tr>
              <a:tr h="408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Auditívna diferenciácia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Problém s pochopením inštrukcií v spisovnom jazyku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0264637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Auditívna pamäť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Rozsah slovnej zásoby</a:t>
                      </a: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Rozsah slovnej zásoby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094850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Taktilno - kinestetické vnímanie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Kategorizácia</a:t>
                      </a: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Kategorizácia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796068"/>
                  </a:ext>
                </a:extLst>
              </a:tr>
              <a:tr h="3040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Telesná schéma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Matematické schopnosti</a:t>
                      </a:r>
                      <a:endParaRPr lang="sk-SK" sz="14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Vzostupný a zostupný číselný  rad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397172"/>
                  </a:ext>
                </a:extLst>
              </a:tr>
              <a:tr h="4087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 err="1">
                          <a:latin typeface="Times New Roman"/>
                          <a:ea typeface="Calibri"/>
                          <a:cs typeface="Times New Roman"/>
                        </a:rPr>
                        <a:t>Intermodalita</a:t>
                      </a: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sk-SK" sz="1400" b="1" dirty="0" err="1">
                          <a:latin typeface="Times New Roman"/>
                          <a:ea typeface="Calibri"/>
                          <a:cs typeface="Times New Roman"/>
                        </a:rPr>
                        <a:t>vizuálno</a:t>
                      </a: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– auditívna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Určenie počtu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087773"/>
                  </a:ext>
                </a:extLst>
              </a:tr>
              <a:tr h="4087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 err="1">
                          <a:latin typeface="Times New Roman"/>
                          <a:ea typeface="Calibri"/>
                          <a:cs typeface="Times New Roman"/>
                        </a:rPr>
                        <a:t>Intermodalita</a:t>
                      </a: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sk-SK" sz="1400" b="1" dirty="0" err="1">
                          <a:latin typeface="Times New Roman"/>
                          <a:ea typeface="Calibri"/>
                          <a:cs typeface="Times New Roman"/>
                        </a:rPr>
                        <a:t>auditívno</a:t>
                      </a: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– vizuálna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14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Základné geometrické útvary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6768335"/>
                  </a:ext>
                </a:extLst>
              </a:tr>
              <a:tr h="4087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Serialita vizuálna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Rozmer, množstvo, poradie</a:t>
                      </a: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Rozmer, množstvo, poradie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15455"/>
                  </a:ext>
                </a:extLst>
              </a:tr>
              <a:tr h="4087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Calibri"/>
                          <a:cs typeface="Times New Roman"/>
                        </a:rPr>
                        <a:t>Serialita auditívna</a:t>
                      </a:r>
                      <a:endParaRPr lang="sk-SK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Kresba postavy</a:t>
                      </a: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sk-SK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Celkové kvalitatívne prevedenie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318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88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A57F8-7CF1-4F65-9D3B-0448A4C4C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517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Oblasti diagnostiky a stimulácie deficitov symptómov:</a:t>
            </a:r>
            <a:endParaRPr lang="sk-SK" sz="3100" dirty="0"/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E34CCDAB-C2FE-4033-A0E0-D120A46FA7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422" y="2551289"/>
          <a:ext cx="6284833" cy="288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4833">
                  <a:extLst>
                    <a:ext uri="{9D8B030D-6E8A-4147-A177-3AD203B41FA5}">
                      <a16:colId xmlns:a16="http://schemas.microsoft.com/office/drawing/2014/main" val="816766265"/>
                    </a:ext>
                  </a:extLst>
                </a:gridCol>
              </a:tblGrid>
              <a:tr h="481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Správanie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7724634"/>
                  </a:ext>
                </a:extLst>
              </a:tr>
              <a:tr h="481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Neschopné odlúčiť sa od blízkych/známych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3174473"/>
                  </a:ext>
                </a:extLst>
              </a:tr>
              <a:tr h="481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Nesústredené/nepozorné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096165"/>
                  </a:ext>
                </a:extLst>
              </a:tr>
              <a:tr h="481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Nesamostatné/neisté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458459"/>
                  </a:ext>
                </a:extLst>
              </a:tr>
              <a:tr h="481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Emočne rozladené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9175790"/>
                  </a:ext>
                </a:extLst>
              </a:tr>
              <a:tr h="481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Negativistické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80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50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02244" cy="1325563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Spôsob realizácie diagnostiky a stimulácie: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056737" y="2198688"/>
          <a:ext cx="8151134" cy="4328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115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B04B3-BBCD-4942-AB75-55043B0C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k-SK" dirty="0"/>
            </a:b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k-SK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Inkluzívna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diagnostika a stimulácia ako súčasť národných inkluzívnych projektov</a:t>
            </a:r>
            <a:br>
              <a:rPr lang="sk-SK" dirty="0"/>
            </a:br>
            <a:endParaRPr lang="sk-SK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</p:nvPr>
        </p:nvGraphicFramePr>
        <p:xfrm>
          <a:off x="1551710" y="2366128"/>
          <a:ext cx="9134764" cy="3374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49184">
                  <a:extLst>
                    <a:ext uri="{9D8B030D-6E8A-4147-A177-3AD203B41FA5}">
                      <a16:colId xmlns:a16="http://schemas.microsoft.com/office/drawing/2014/main" val="866954224"/>
                    </a:ext>
                  </a:extLst>
                </a:gridCol>
                <a:gridCol w="2185580">
                  <a:extLst>
                    <a:ext uri="{9D8B030D-6E8A-4147-A177-3AD203B41FA5}">
                      <a16:colId xmlns:a16="http://schemas.microsoft.com/office/drawing/2014/main" val="159582893"/>
                    </a:ext>
                  </a:extLst>
                </a:gridCol>
              </a:tblGrid>
              <a:tr h="93050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Vzdelávanie PZ a OZ v diagnosticko-stimulačných programoch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(2018 – 2021)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586482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Kategórie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827826"/>
                  </a:ext>
                </a:extLst>
              </a:tr>
              <a:tr h="7423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PZ a OZ (školskí špeciálni pedagógovia, školskí psychológovia)</a:t>
                      </a:r>
                      <a:endParaRPr lang="sk-SK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009258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PZ (učitelia MŠ, pedagogickí asistenti)</a:t>
                      </a:r>
                      <a:endParaRPr lang="sk-SK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4886576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Spolu: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sk-SK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14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708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B04B3-BBCD-4942-AB75-55043B0C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k-SK" dirty="0"/>
            </a:b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Inkluzívna diagnostika a stimulácia ako súčasť národných inkluzívnych projektov</a:t>
            </a:r>
            <a:br>
              <a:rPr lang="sk-SK" dirty="0"/>
            </a:br>
            <a:endParaRPr lang="sk-SK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</p:nvPr>
        </p:nvGraphicFramePr>
        <p:xfrm>
          <a:off x="1527142" y="2318995"/>
          <a:ext cx="9341963" cy="3503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6157">
                  <a:extLst>
                    <a:ext uri="{9D8B030D-6E8A-4147-A177-3AD203B41FA5}">
                      <a16:colId xmlns:a16="http://schemas.microsoft.com/office/drawing/2014/main" val="3968809972"/>
                    </a:ext>
                  </a:extLst>
                </a:gridCol>
                <a:gridCol w="896624">
                  <a:extLst>
                    <a:ext uri="{9D8B030D-6E8A-4147-A177-3AD203B41FA5}">
                      <a16:colId xmlns:a16="http://schemas.microsoft.com/office/drawing/2014/main" val="183053490"/>
                    </a:ext>
                  </a:extLst>
                </a:gridCol>
                <a:gridCol w="3817053">
                  <a:extLst>
                    <a:ext uri="{9D8B030D-6E8A-4147-A177-3AD203B41FA5}">
                      <a16:colId xmlns:a16="http://schemas.microsoft.com/office/drawing/2014/main" val="4289778818"/>
                    </a:ext>
                  </a:extLst>
                </a:gridCol>
                <a:gridCol w="952129">
                  <a:extLst>
                    <a:ext uri="{9D8B030D-6E8A-4147-A177-3AD203B41FA5}">
                      <a16:colId xmlns:a16="http://schemas.microsoft.com/office/drawing/2014/main" val="886681450"/>
                    </a:ext>
                  </a:extLst>
                </a:gridCol>
              </a:tblGrid>
              <a:tr h="96410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Výsledky diagnostiky a stimulácie detí predškolského veku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(2018 – 2021)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733791"/>
                  </a:ext>
                </a:extLst>
              </a:tr>
              <a:tr h="964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diagnostikovaných a stimulovaných detí</a:t>
                      </a:r>
                      <a:endParaRPr lang="sk-SK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2 744</a:t>
                      </a:r>
                      <a:endParaRPr lang="sk-SK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Priemerná úspešnosť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81,2 %</a:t>
                      </a:r>
                      <a:endParaRPr lang="sk-SK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366748"/>
                  </a:ext>
                </a:extLst>
              </a:tr>
              <a:tr h="61074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22816"/>
                  </a:ext>
                </a:extLst>
              </a:tr>
              <a:tr h="964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sledovaných detí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absolvovaní MŠ</a:t>
                      </a:r>
                      <a:endParaRPr lang="sk-SK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4 836</a:t>
                      </a:r>
                      <a:endParaRPr lang="sk-SK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toho v systéme špeciálnych škôl/tried: 19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0,39 %</a:t>
                      </a:r>
                      <a:endParaRPr lang="sk-SK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8346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450095" y="-68801"/>
            <a:ext cx="23699709" cy="52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814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F047C87-7344-451F-8D13-A2F2011FE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4933"/>
            <a:ext cx="10515600" cy="2325511"/>
          </a:xfrm>
        </p:spPr>
        <p:txBody>
          <a:bodyPr>
            <a:normAutofit/>
          </a:bodyPr>
          <a:lstStyle/>
          <a:p>
            <a:pPr algn="ctr"/>
            <a:br>
              <a:rPr lang="sk-SK" sz="3200" b="1" dirty="0"/>
            </a:br>
            <a:br>
              <a:rPr lang="sk-SK" sz="3200" b="1" dirty="0"/>
            </a:b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76798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ACBD0-A26B-73D3-D42A-08BD52D0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Škály rizík </a:t>
            </a:r>
            <a:r>
              <a:rPr lang="sk-SK" sz="4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dyslexie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8993A0-AD92-E9FD-410F-804468877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25000"/>
              </a:lnSpc>
              <a:buFont typeface="+mj-lt"/>
              <a:buAutoNum type="arabicPeriod"/>
              <a:tabLst>
                <a:tab pos="540385" algn="l"/>
              </a:tabLst>
            </a:pP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Pohybová neobratnosť v rámci hrubej motoriky: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dieťa zle behá, je pohybovo neobratné, zle sa zapája do pohybových hier, ťažko sa učí jazdiť na bicykli.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Font typeface="+mj-lt"/>
              <a:buAutoNum type="arabicPeriod"/>
              <a:tabLst>
                <a:tab pos="540385" algn="l"/>
              </a:tabLst>
            </a:pP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Pohybová neobratnosť v rámci jemnej motoriky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dieťa má problémy v samostatnosti, napr. pri zapínaní gombíkov, šnurovaní topánok, pri manipulačných hrách, napr. navliekanie korálok a pod. - tieto činnosti vykonáva s nechuťou.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772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ACBD0-A26B-73D3-D42A-08BD52D0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Škály rizík </a:t>
            </a:r>
            <a:r>
              <a:rPr lang="sk-SK" sz="4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dyslexie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8993A0-AD92-E9FD-410F-804468877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Zlá </a:t>
            </a:r>
            <a:r>
              <a:rPr lang="sk-SK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sk-SK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enzomotorická</a:t>
            </a: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(zrakovo-pohybová) koordinácia: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dieťa nevie stavať vežu z kociek, kreslí neochotne a primitívne, v príslušnom veku nedokáže nakresliť kruh, štvorec, trojuholník.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4.Oneskorený vývin v oblasti </a:t>
            </a:r>
            <a:r>
              <a:rPr lang="sk-SK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laterality</a:t>
            </a: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dieťa až do konca predškolského veku požíva striedavo ľavú aj pravú ruku.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</a:rPr>
              <a:t>5. Oneskorený vývoj priestorovej orientácie v telovej schéme.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245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ACBD0-A26B-73D3-D42A-08BD52D0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Škály rizík </a:t>
            </a:r>
            <a:r>
              <a:rPr lang="sk-SK" sz="4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dyslexie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8993A0-AD92-E9FD-410F-804468877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Poruchy vývinu zrakovej pozornosti a pamäti: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bezradnosť pri</a:t>
            </a:r>
          </a:p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kreslení, problémy v skladaní obrázkov.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sk-SK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Oneskorený vývin reči: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nesprávna artikulácia väčšieho počtu hlások,</a:t>
            </a:r>
          </a:p>
          <a:p>
            <a:pPr marL="0" lvl="0" indent="0" algn="just">
              <a:lnSpc>
                <a:spcPct val="125000"/>
              </a:lnSpc>
              <a:buNone/>
              <a:tabLst>
                <a:tab pos="540385" algn="l"/>
              </a:tabLst>
            </a:pPr>
            <a:r>
              <a:rPr lang="sk-SK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problémy vo výslovnosti zložitých výrazov.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270510" algn="l"/>
              </a:tabLst>
            </a:pPr>
            <a:endParaRPr lang="sk-SK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  <a:tabLst>
                <a:tab pos="270510" algn="l"/>
              </a:tabLst>
            </a:pPr>
            <a:endParaRPr lang="sk-SK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  <a:tabLst>
                <a:tab pos="270510" algn="l"/>
              </a:tabLst>
            </a:pPr>
            <a:endParaRPr lang="sk-SK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  <a:tabLst>
                <a:tab pos="270510" algn="l"/>
              </a:tabLst>
            </a:pPr>
            <a:r>
              <a:rPr lang="x-none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BOGDANOWICZ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M. 1985. </a:t>
            </a:r>
            <a:r>
              <a:rPr lang="sk-SK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Metoda </a:t>
            </a:r>
            <a:r>
              <a:rPr lang="sk-SK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Dobrego</a:t>
            </a:r>
            <a:r>
              <a:rPr lang="sk-SK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startu</a:t>
            </a:r>
            <a:r>
              <a:rPr lang="sk-SK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 </a:t>
            </a:r>
            <a:r>
              <a:rPr lang="sk-SK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pracy</a:t>
            </a:r>
            <a:r>
              <a:rPr lang="sk-SK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 </a:t>
            </a:r>
            <a:r>
              <a:rPr lang="sk-SK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dieckiem</a:t>
            </a:r>
            <a:r>
              <a:rPr lang="sk-SK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od 5 do 10 lat.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SiP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sk-SK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Warsawa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1985.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373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F55F3-BBE2-9B0B-3A63-401DA937F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Predškolský vek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A6D7FC-091C-E910-B25A-74252F204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tomto období je možné identifikovať určité predpoklady neskorších ťažkostí v učení po nástupe detí do základnej školy. </a:t>
            </a:r>
          </a:p>
          <a:p>
            <a:r>
              <a:rPr lang="sk-SK" dirty="0"/>
              <a:t>Zrakové vnímanie.</a:t>
            </a:r>
          </a:p>
          <a:p>
            <a:r>
              <a:rPr lang="sk-SK" dirty="0"/>
              <a:t>Sluchové vnímanie.</a:t>
            </a:r>
          </a:p>
          <a:p>
            <a:r>
              <a:rPr lang="sk-SK" dirty="0" err="1"/>
              <a:t>Intermodalita</a:t>
            </a:r>
            <a:r>
              <a:rPr lang="sk-SK" dirty="0"/>
              <a:t>.</a:t>
            </a:r>
          </a:p>
          <a:p>
            <a:r>
              <a:rPr lang="sk-SK" dirty="0"/>
              <a:t>Slovná zásoba, jazykový  cit, artikulácia.</a:t>
            </a:r>
          </a:p>
          <a:p>
            <a:r>
              <a:rPr lang="sk-SK" dirty="0"/>
              <a:t>Hrubá a jemná motorika.</a:t>
            </a:r>
          </a:p>
          <a:p>
            <a:r>
              <a:rPr lang="sk-SK" dirty="0"/>
              <a:t>Priestorová a </a:t>
            </a:r>
            <a:r>
              <a:rPr lang="sk-SK" dirty="0" err="1"/>
              <a:t>pravoľavá</a:t>
            </a:r>
            <a:r>
              <a:rPr lang="sk-SK" dirty="0"/>
              <a:t> orientácia.</a:t>
            </a:r>
          </a:p>
          <a:p>
            <a:r>
              <a:rPr lang="sk-SK" dirty="0" err="1"/>
              <a:t>Lateralita</a:t>
            </a:r>
            <a:r>
              <a:rPr lang="sk-SK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748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6467" cy="1325563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k-SK" b="1" dirty="0"/>
          </a:p>
          <a:p>
            <a:pPr algn="just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Inkluzívne vzdelávať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všetky deti a žiakov bez rozdielu.</a:t>
            </a:r>
          </a:p>
          <a:p>
            <a:pPr algn="just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Inkluzívny prístup =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bezpodmienečné akceptovanie špeciálnych potrieb všetkých detí. 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Heterogénnosť je vnímaná ako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normalita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534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1EF76-BFFC-4BD0-8268-B4B94E2D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446390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Ciele </a:t>
            </a:r>
            <a:r>
              <a:rPr lang="sk-SK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inkluzívnej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edukácie v MŠ:</a:t>
            </a:r>
          </a:p>
        </p:txBody>
      </p:sp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2501EDC7-AC3C-4C95-8544-FA84A1181FD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2503055"/>
          <a:ext cx="10815783" cy="3288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985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sk-SK" altLang="sk-SK" dirty="0"/>
              <a:t>   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sk-SK" alt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Podporná diagnostika (</a:t>
            </a:r>
            <a:r>
              <a:rPr lang="sk-SK" altLang="sk-SK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Förderdiagnostik</a:t>
            </a:r>
            <a:r>
              <a:rPr lang="sk-SK" alt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alt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diagnostika, ktorá sa namiesto konštatovania stavu a pridelenia diagnózy zameriava na podpornú činnosť, vývoj, zmenu súčasného stavu k lepšiemu. (Zelinková, 2007, s. 54). </a:t>
            </a:r>
          </a:p>
          <a:p>
            <a:pPr algn="just">
              <a:buNone/>
            </a:pP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Individualizovaná diagnostika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smerujúca k hodnoteniu dieťaťa iba vo vzťahu k dieťaťu samému bez porovnávania.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sk-SK" alt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altLang="sk-SK" dirty="0"/>
          </a:p>
        </p:txBody>
      </p:sp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9044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</a:p>
        </p:txBody>
      </p:sp>
    </p:spTree>
    <p:extLst>
      <p:ext uri="{BB962C8B-B14F-4D97-AF65-F5344CB8AC3E}">
        <p14:creationId xmlns:p14="http://schemas.microsoft.com/office/powerpoint/2010/main" val="313841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textu 2"/>
          <p:cNvSpPr>
            <a:spLocks noGrp="1"/>
          </p:cNvSpPr>
          <p:nvPr>
            <p:ph type="body" idx="4294967295"/>
          </p:nvPr>
        </p:nvSpPr>
        <p:spPr>
          <a:xfrm>
            <a:off x="1981489" y="946181"/>
            <a:ext cx="8229024" cy="6172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b="1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StarSymbol"/>
              <a:buNone/>
            </a:pPr>
            <a:endParaRPr lang="sk-SK" altLang="sk-SK"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  <p:sp>
        <p:nvSpPr>
          <p:cNvPr id="9219" name="Nadpis 1"/>
          <p:cNvSpPr>
            <a:spLocks noGrp="1"/>
          </p:cNvSpPr>
          <p:nvPr>
            <p:ph type="title" idx="4294967295"/>
          </p:nvPr>
        </p:nvSpPr>
        <p:spPr>
          <a:xfrm>
            <a:off x="778933" y="215577"/>
            <a:ext cx="10769600" cy="1047882"/>
          </a:xfrm>
        </p:spPr>
        <p:txBody>
          <a:bodyPr>
            <a:normAutofit/>
          </a:bodyPr>
          <a:lstStyle/>
          <a:p>
            <a:pPr algn="ctr" eaLnBrk="1" hangingPunct="1">
              <a:buFont typeface="StarSymbol"/>
              <a:buNone/>
            </a:pP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Inkluzívna diagnostika – </a:t>
            </a:r>
            <a:r>
              <a:rPr lang="sk-SK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depistáž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stimulácia vývinu detí</a:t>
            </a:r>
            <a:endParaRPr lang="sk-SK" altLang="sk-SK" sz="3200" b="1" dirty="0"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20" name="Zaoblený obdĺžnik 6"/>
          <p:cNvSpPr>
            <a:spLocks noChangeArrowheads="1"/>
          </p:cNvSpPr>
          <p:nvPr/>
        </p:nvSpPr>
        <p:spPr bwMode="auto">
          <a:xfrm>
            <a:off x="2244690" y="1679217"/>
            <a:ext cx="7709130" cy="414763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E14C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Vstupná depistáž  </a:t>
            </a: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→ </a:t>
            </a: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Stimulačný program v MŠ</a:t>
            </a: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→ </a:t>
            </a: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Výstupná depistáž</a:t>
            </a: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Zlepšenie pripravenosti dieťaťa na úspešný vstup do 1. ročníka ZŠ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altLang="sk-SK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Cieľ: zabránenie neoprávneného zaraďovania detí do systému špeciálneho školstva (pre MP)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altLang="sk-SK" sz="16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</a:p>
        </p:txBody>
      </p:sp>
      <p:sp>
        <p:nvSpPr>
          <p:cNvPr id="8" name="Šípka dolu 7"/>
          <p:cNvSpPr/>
          <p:nvPr/>
        </p:nvSpPr>
        <p:spPr>
          <a:xfrm>
            <a:off x="5780930" y="2721611"/>
            <a:ext cx="439247" cy="4536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63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Šípka dolu 8"/>
          <p:cNvSpPr/>
          <p:nvPr/>
        </p:nvSpPr>
        <p:spPr>
          <a:xfrm>
            <a:off x="5780930" y="3990828"/>
            <a:ext cx="439247" cy="4536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63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87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1205</Words>
  <Application>Microsoft Office PowerPoint</Application>
  <PresentationFormat>Širokouhlá</PresentationFormat>
  <Paragraphs>169</Paragraphs>
  <Slides>18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StarSymbol</vt:lpstr>
      <vt:lpstr>Times New Roman</vt:lpstr>
      <vt:lpstr>Wingdings</vt:lpstr>
      <vt:lpstr>Motív Office</vt:lpstr>
      <vt:lpstr>Predškolský vek a špecifické vývinové poruchy učenia</vt:lpstr>
      <vt:lpstr>Škály rizík dyslexie</vt:lpstr>
      <vt:lpstr>Škály rizík dyslexie</vt:lpstr>
      <vt:lpstr>Škály rizík dyslexie</vt:lpstr>
      <vt:lpstr>Predškolský vek</vt:lpstr>
      <vt:lpstr>2. Inkluzívna diagnostika – depistáž a stimulácia vývinu detí</vt:lpstr>
      <vt:lpstr>2. Inkluzívna diagnostika – depistáž a stimulácia vývinu detí  Ciele inkluzívnej edukácie v MŠ:</vt:lpstr>
      <vt:lpstr>2. Inkluzívna diagnostika – depistáž a stimulácia vývinu detí</vt:lpstr>
      <vt:lpstr>2. Inkluzívna diagnostika – depistáž a stimulácia vývinu detí</vt:lpstr>
      <vt:lpstr>2. Inkluzívna diagnostika – depistáž a stimulácia vývinu detí</vt:lpstr>
      <vt:lpstr>2. Inkluzívna diagnostika – depistáž a stimulácia vývinu detí Depistážno-stimulačné programy (Šilonová, Klein, Šinková)</vt:lpstr>
      <vt:lpstr>2. Inkluzívna diagnostika – depistáž a stimulácia vývinu detí  Modifikované orientačné psychodiagnostické testy:</vt:lpstr>
      <vt:lpstr>  2. Inkluzívna diagnostika – depistáž a stimulácia vývinu detí  Oblasti diagnostiky a stimulácie:  </vt:lpstr>
      <vt:lpstr>2. Inkluzívna diagnostika – depistáž a stimulácia vývinu detí Oblasti diagnostiky a stimulácie deficitov symptómov:</vt:lpstr>
      <vt:lpstr>2. Inkluzívna diagnostika – depistáž a stimulácia vývinu detí Spôsob realizácie diagnostiky a stimulácie:</vt:lpstr>
      <vt:lpstr> 3. Inkluzívna diagnostika a stimulácia ako súčasť národných inkluzívnych projektov </vt:lpstr>
      <vt:lpstr> 3. Inkluzívna diagnostika a stimulácia ako súčasť národných inkluzívnych projektov </vt:lpstr>
      <vt:lpstr>   Ďakujem za pozornosť!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Prevencia vzniku špecifických vývinových porúch učenia u detí predškolského veku</dc:title>
  <dc:creator>Šilonová Viera</dc:creator>
  <cp:lastModifiedBy>Šilonová Viera</cp:lastModifiedBy>
  <cp:revision>7</cp:revision>
  <dcterms:created xsi:type="dcterms:W3CDTF">2023-09-27T12:36:52Z</dcterms:created>
  <dcterms:modified xsi:type="dcterms:W3CDTF">2023-10-03T09:55:28Z</dcterms:modified>
</cp:coreProperties>
</file>