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58" r:id="rId5"/>
    <p:sldId id="259" r:id="rId6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2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k-SK" smtClean="0"/>
              <a:t>Upravte štýl predlohy podnadpisov</a:t>
            </a:r>
            <a:endParaRPr kumimoji="0" lang="en-US"/>
          </a:p>
        </p:txBody>
      </p:sp>
      <p:sp>
        <p:nvSpPr>
          <p:cNvPr id="16" name="Zástupný symbol dátumu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2D7D-7ACC-43EF-B769-FDE62A5A79FF}" type="datetimeFigureOut">
              <a:rPr lang="sk-SK" smtClean="0"/>
              <a:t>16. 2. 2014</a:t>
            </a:fld>
            <a:endParaRPr lang="sk-SK"/>
          </a:p>
        </p:txBody>
      </p:sp>
      <p:sp>
        <p:nvSpPr>
          <p:cNvPr id="2" name="Zástupný symbol päty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5" name="Zástupný symbol čísla snímky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4EDEB92-CD7C-4532-8594-B12516E35DC8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2D7D-7ACC-43EF-B769-FDE62A5A79FF}" type="datetimeFigureOut">
              <a:rPr lang="sk-SK" smtClean="0"/>
              <a:t>16. 2. 2014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EB92-CD7C-4532-8594-B12516E35DC8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2D7D-7ACC-43EF-B769-FDE62A5A79FF}" type="datetimeFigureOut">
              <a:rPr lang="sk-SK" smtClean="0"/>
              <a:t>16. 2. 2014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EB92-CD7C-4532-8594-B12516E35DC8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27" name="Zástupný symbol obsahu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2D7D-7ACC-43EF-B769-FDE62A5A79FF}" type="datetimeFigureOut">
              <a:rPr lang="sk-SK" smtClean="0"/>
              <a:t>16. 2. 2014</a:t>
            </a:fld>
            <a:endParaRPr lang="sk-SK"/>
          </a:p>
        </p:txBody>
      </p:sp>
      <p:sp>
        <p:nvSpPr>
          <p:cNvPr id="19" name="Zástupný symbol päty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4EDEB92-CD7C-4532-8594-B12516E35DC8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Hlavička sekci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textu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19" name="Zástupný symbol dátumu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2D7D-7ACC-43EF-B769-FDE62A5A79FF}" type="datetimeFigureOut">
              <a:rPr lang="sk-SK" smtClean="0"/>
              <a:t>16. 2. 2014</a:t>
            </a:fld>
            <a:endParaRPr lang="sk-SK"/>
          </a:p>
        </p:txBody>
      </p:sp>
      <p:sp>
        <p:nvSpPr>
          <p:cNvPr id="11" name="Zástupný symbol päty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16" name="Zástupný symbol čísla snímky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EB92-CD7C-4532-8594-B12516E35DC8}" type="slidenum">
              <a:rPr lang="sk-SK" smtClean="0"/>
              <a:t>‹#›</a:t>
            </a:fld>
            <a:endParaRPr lang="sk-SK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3" name="Zástupný symbol obsahu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1" name="Zástupný symbol dátumu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2D7D-7ACC-43EF-B769-FDE62A5A79FF}" type="datetimeFigureOut">
              <a:rPr lang="sk-SK" smtClean="0"/>
              <a:t>16. 2. 2014</a:t>
            </a:fld>
            <a:endParaRPr lang="sk-SK"/>
          </a:p>
        </p:txBody>
      </p:sp>
      <p:sp>
        <p:nvSpPr>
          <p:cNvPr id="10" name="Zástupný symbol päty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EB92-CD7C-4532-8594-B12516E35DC8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3" name="Zástupný symbol textu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25" name="Zástupný symbol textu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8" name="Zástupný symbol obsahu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10" name="Zástupný symbol dátumu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2D7D-7ACC-43EF-B769-FDE62A5A79FF}" type="datetimeFigureOut">
              <a:rPr lang="sk-SK" smtClean="0"/>
              <a:t>16. 2. 2014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4EDEB92-CD7C-4532-8594-B12516E35DC8}" type="slidenum">
              <a:rPr lang="sk-SK" smtClean="0"/>
              <a:t>‹#›</a:t>
            </a:fld>
            <a:endParaRPr lang="sk-SK"/>
          </a:p>
        </p:txBody>
      </p:sp>
      <p:sp>
        <p:nvSpPr>
          <p:cNvPr id="11" name="Rovná spojnica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12" name="Zástupný symbol dátumu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2D7D-7ACC-43EF-B769-FDE62A5A79FF}" type="datetimeFigureOut">
              <a:rPr lang="sk-SK" smtClean="0"/>
              <a:t>16. 2. 2014</a:t>
            </a:fld>
            <a:endParaRPr lang="sk-SK"/>
          </a:p>
        </p:txBody>
      </p:sp>
      <p:sp>
        <p:nvSpPr>
          <p:cNvPr id="21" name="Zástupný symbol päty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EB92-CD7C-4532-8594-B12516E35DC8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2D7D-7ACC-43EF-B769-FDE62A5A79FF}" type="datetimeFigureOut">
              <a:rPr lang="sk-SK" smtClean="0"/>
              <a:t>16. 2. 2014</a:t>
            </a:fld>
            <a:endParaRPr lang="sk-SK"/>
          </a:p>
        </p:txBody>
      </p:sp>
      <p:sp>
        <p:nvSpPr>
          <p:cNvPr id="24" name="Zástupný symbol päty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EB92-CD7C-4532-8594-B12516E35DC8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vná spojnica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  <p:sp>
        <p:nvSpPr>
          <p:cNvPr id="14" name="Zástupný symbol obsahu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sk-SK" smtClean="0"/>
              <a:t>Upravte štýl predlohy textu.</a:t>
            </a:r>
          </a:p>
          <a:p>
            <a:pPr lvl="1" eaLnBrk="1" latinLnBrk="0" hangingPunct="1"/>
            <a:r>
              <a:rPr lang="sk-SK" smtClean="0"/>
              <a:t>Druhá úroveň</a:t>
            </a:r>
          </a:p>
          <a:p>
            <a:pPr lvl="2" eaLnBrk="1" latinLnBrk="0" hangingPunct="1"/>
            <a:r>
              <a:rPr lang="sk-SK" smtClean="0"/>
              <a:t>Tretia úroveň</a:t>
            </a:r>
          </a:p>
          <a:p>
            <a:pPr lvl="3" eaLnBrk="1" latinLnBrk="0" hangingPunct="1"/>
            <a:r>
              <a:rPr lang="sk-SK" smtClean="0"/>
              <a:t>Štvrtá úroveň</a:t>
            </a:r>
          </a:p>
          <a:p>
            <a:pPr lvl="4" eaLnBrk="1" latinLnBrk="0" hangingPunct="1"/>
            <a:r>
              <a:rPr lang="sk-SK" smtClean="0"/>
              <a:t>Piata úroveň</a:t>
            </a:r>
            <a:endParaRPr kumimoji="0" lang="en-US"/>
          </a:p>
        </p:txBody>
      </p:sp>
      <p:sp>
        <p:nvSpPr>
          <p:cNvPr id="25" name="Zástupný symbol dátumu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2D7D-7ACC-43EF-B769-FDE62A5A79FF}" type="datetimeFigureOut">
              <a:rPr lang="sk-SK" smtClean="0"/>
              <a:t>16. 2. 2014</a:t>
            </a:fld>
            <a:endParaRPr lang="sk-SK"/>
          </a:p>
        </p:txBody>
      </p:sp>
      <p:sp>
        <p:nvSpPr>
          <p:cNvPr id="29" name="Zástupný symbol päty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EB92-CD7C-4532-8594-B12516E35DC8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obrázka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k-SK" smtClean="0"/>
              <a:t>Ak chcete pridať obrázok, kliknite na ikonu</a:t>
            </a:r>
            <a:endParaRPr kumimoji="0" lang="en-US" dirty="0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282D7D-7ACC-43EF-B769-FDE62A5A79FF}" type="datetimeFigureOut">
              <a:rPr lang="sk-SK" smtClean="0"/>
              <a:t>16. 2. 2014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31" name="Zástupný symbol čísla snímky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EDEB92-CD7C-4532-8594-B12516E35DC8}" type="slidenum">
              <a:rPr lang="sk-SK" smtClean="0"/>
              <a:t>‹#›</a:t>
            </a:fld>
            <a:endParaRPr lang="sk-SK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26" name="Zástupný symbol textu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k-SK" smtClean="0"/>
              <a:t>Upravte štýl predlohy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vná spojnica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textu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k-SK" smtClean="0"/>
              <a:t>Upravte štýl predlohy textu.</a:t>
            </a:r>
          </a:p>
          <a:p>
            <a:pPr lvl="1" eaLnBrk="1" latinLnBrk="0" hangingPunct="1"/>
            <a:r>
              <a:rPr kumimoji="0" lang="sk-SK" smtClean="0"/>
              <a:t>Druhá úroveň</a:t>
            </a:r>
          </a:p>
          <a:p>
            <a:pPr lvl="2" eaLnBrk="1" latinLnBrk="0" hangingPunct="1"/>
            <a:r>
              <a:rPr kumimoji="0" lang="sk-SK" smtClean="0"/>
              <a:t>Tretia úroveň</a:t>
            </a:r>
          </a:p>
          <a:p>
            <a:pPr lvl="3" eaLnBrk="1" latinLnBrk="0" hangingPunct="1"/>
            <a:r>
              <a:rPr kumimoji="0" lang="sk-SK" smtClean="0"/>
              <a:t>Štvrtá úroveň</a:t>
            </a:r>
          </a:p>
          <a:p>
            <a:pPr lvl="4" eaLnBrk="1" latinLnBrk="0" hangingPunct="1"/>
            <a:r>
              <a:rPr kumimoji="0" lang="sk-SK" smtClean="0"/>
              <a:t>Piata úroveň</a:t>
            </a:r>
            <a:endParaRPr kumimoji="0" lang="en-US"/>
          </a:p>
        </p:txBody>
      </p:sp>
      <p:sp>
        <p:nvSpPr>
          <p:cNvPr id="11" name="Zástupný symbol dátumu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9282D7D-7ACC-43EF-B769-FDE62A5A79FF}" type="datetimeFigureOut">
              <a:rPr lang="sk-SK" smtClean="0"/>
              <a:t>16. 2. 2014</a:t>
            </a:fld>
            <a:endParaRPr lang="sk-SK"/>
          </a:p>
        </p:txBody>
      </p:sp>
      <p:sp>
        <p:nvSpPr>
          <p:cNvPr id="28" name="Zástupný symbol päty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4EDEB92-CD7C-4532-8594-B12516E35DC8}" type="slidenum">
              <a:rPr lang="sk-SK" smtClean="0"/>
              <a:t>‹#›</a:t>
            </a:fld>
            <a:endParaRPr lang="sk-SK"/>
          </a:p>
        </p:txBody>
      </p:sp>
      <p:sp>
        <p:nvSpPr>
          <p:cNvPr id="10" name="Zástupný symbol nadpis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sk-SK" smtClean="0"/>
              <a:t>Upravte štýly predlohy textu</a:t>
            </a:r>
            <a:endParaRPr kumimoji="0" lang="en-US"/>
          </a:p>
        </p:txBody>
      </p:sp>
      <p:sp>
        <p:nvSpPr>
          <p:cNvPr id="9" name="Rovná spojnica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ovná spojnica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INTELIGENCIA</a:t>
            </a:r>
            <a:endParaRPr lang="sk-SK" sz="36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z="2800" b="1" dirty="0" smtClean="0"/>
              <a:t>Mgr. Tatiana DUBA</a:t>
            </a:r>
            <a:r>
              <a:rPr lang="sk-SK" sz="2800" b="1" dirty="0" smtClean="0"/>
              <a:t>YOVÁ, PhD. </a:t>
            </a:r>
          </a:p>
          <a:p>
            <a:r>
              <a:rPr lang="sk-SK" sz="2000" dirty="0" smtClean="0"/>
              <a:t>Katedra špeciálnej pedagogiky </a:t>
            </a:r>
          </a:p>
          <a:p>
            <a:r>
              <a:rPr lang="sk-SK" sz="2000" dirty="0" smtClean="0"/>
              <a:t>PF PU</a:t>
            </a:r>
            <a:endParaRPr lang="sk-SK" sz="20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404663"/>
            <a:ext cx="2808312" cy="29099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302059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b="1" dirty="0" smtClean="0"/>
              <a:t>Inteligencia – história </a:t>
            </a:r>
            <a:endParaRPr lang="sk-SK" sz="28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251520" y="1600200"/>
            <a:ext cx="8784976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sk-SK" sz="2400" b="1" dirty="0" err="1" smtClean="0"/>
              <a:t>Francis</a:t>
            </a:r>
            <a:r>
              <a:rPr lang="sk-SK" sz="2400" b="1" dirty="0" smtClean="0"/>
              <a:t> </a:t>
            </a:r>
            <a:r>
              <a:rPr lang="sk-SK" sz="2400" b="1" dirty="0" err="1" smtClean="0"/>
              <a:t>Galton</a:t>
            </a:r>
            <a:r>
              <a:rPr lang="sk-SK" sz="2400" b="1" dirty="0" smtClean="0"/>
              <a:t> (1822-1911)</a:t>
            </a:r>
          </a:p>
          <a:p>
            <a:pPr>
              <a:lnSpc>
                <a:spcPct val="150000"/>
              </a:lnSpc>
            </a:pPr>
            <a:r>
              <a:rPr lang="sk-SK" sz="2400" b="1" dirty="0" err="1" smtClean="0"/>
              <a:t>Charles</a:t>
            </a:r>
            <a:r>
              <a:rPr lang="sk-SK" sz="2400" b="1" dirty="0" smtClean="0"/>
              <a:t> </a:t>
            </a:r>
            <a:r>
              <a:rPr lang="sk-SK" sz="2400" b="1" dirty="0" err="1" smtClean="0"/>
              <a:t>Spearman</a:t>
            </a:r>
            <a:r>
              <a:rPr lang="sk-SK" sz="2400" b="1" dirty="0" smtClean="0"/>
              <a:t> (1863-1945) </a:t>
            </a:r>
            <a:r>
              <a:rPr lang="sk-SK" sz="2400" dirty="0" smtClean="0"/>
              <a:t>– všeobecná inteligencia (G faktor) </a:t>
            </a:r>
          </a:p>
          <a:p>
            <a:pPr>
              <a:lnSpc>
                <a:spcPct val="150000"/>
              </a:lnSpc>
            </a:pPr>
            <a:r>
              <a:rPr lang="sk-SK" sz="2400" b="1" dirty="0" err="1" smtClean="0"/>
              <a:t>William</a:t>
            </a:r>
            <a:r>
              <a:rPr lang="sk-SK" sz="2400" b="1" dirty="0" smtClean="0"/>
              <a:t> </a:t>
            </a:r>
            <a:r>
              <a:rPr lang="sk-SK" sz="2400" b="1" dirty="0" err="1" smtClean="0"/>
              <a:t>Stern</a:t>
            </a:r>
            <a:r>
              <a:rPr lang="sk-SK" sz="2400" b="1" dirty="0" smtClean="0"/>
              <a:t> </a:t>
            </a:r>
            <a:r>
              <a:rPr lang="sk-SK" sz="2400" dirty="0" smtClean="0"/>
              <a:t>– 1912 inteligenčný kvocient (IQ)</a:t>
            </a:r>
          </a:p>
          <a:p>
            <a:pPr>
              <a:lnSpc>
                <a:spcPct val="150000"/>
              </a:lnSpc>
            </a:pPr>
            <a:r>
              <a:rPr lang="sk-SK" sz="2400" b="1" dirty="0" err="1" smtClean="0"/>
              <a:t>Alfred</a:t>
            </a:r>
            <a:r>
              <a:rPr lang="sk-SK" sz="2400" b="1" dirty="0" smtClean="0"/>
              <a:t> </a:t>
            </a:r>
            <a:r>
              <a:rPr lang="sk-SK" sz="2400" b="1" dirty="0" err="1" smtClean="0"/>
              <a:t>Binet</a:t>
            </a:r>
            <a:r>
              <a:rPr lang="sk-SK" sz="2400" b="1" dirty="0" smtClean="0"/>
              <a:t> (1857-1911)</a:t>
            </a:r>
          </a:p>
          <a:p>
            <a:pPr>
              <a:lnSpc>
                <a:spcPct val="150000"/>
              </a:lnSpc>
            </a:pPr>
            <a:r>
              <a:rPr lang="sk-SK" sz="2400" b="1" dirty="0" err="1" smtClean="0"/>
              <a:t>David</a:t>
            </a:r>
            <a:r>
              <a:rPr lang="sk-SK" sz="2400" b="1" dirty="0" smtClean="0"/>
              <a:t> </a:t>
            </a:r>
            <a:r>
              <a:rPr lang="sk-SK" sz="2400" b="1" dirty="0" err="1" smtClean="0"/>
              <a:t>Wechsler</a:t>
            </a:r>
            <a:r>
              <a:rPr lang="sk-SK" sz="2400" b="1" dirty="0" smtClean="0"/>
              <a:t> (1896 – 1981)</a:t>
            </a:r>
            <a:endParaRPr lang="sk-SK" sz="2400" dirty="0" smtClean="0"/>
          </a:p>
        </p:txBody>
      </p:sp>
    </p:spTree>
    <p:extLst>
      <p:ext uri="{BB962C8B-B14F-4D97-AF65-F5344CB8AC3E}">
        <p14:creationId xmlns:p14="http://schemas.microsoft.com/office/powerpoint/2010/main" val="23532633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b="1" dirty="0" smtClean="0"/>
              <a:t>Inteligencia – definície </a:t>
            </a:r>
            <a:endParaRPr lang="sk-SK" sz="28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k-SK" sz="2400" dirty="0" smtClean="0"/>
              <a:t>mentálna spôsobilosť a súbor rozumových schopností, ktoré nám pomáhajú efektívne riešiť problémy každodenného života</a:t>
            </a:r>
          </a:p>
          <a:p>
            <a:endParaRPr lang="sk-SK" sz="2400" dirty="0" smtClean="0"/>
          </a:p>
          <a:p>
            <a:r>
              <a:rPr lang="sk-SK" sz="2400" dirty="0" smtClean="0"/>
              <a:t>kognitívne schopnosti jedinca, schopnosť učiť sa, uvažovať</a:t>
            </a:r>
            <a:r>
              <a:rPr lang="sk-SK" sz="2400" dirty="0"/>
              <a:t> </a:t>
            </a:r>
            <a:r>
              <a:rPr lang="sk-SK" sz="2400" dirty="0" smtClean="0"/>
              <a:t>a rozumieť, spájať súvislosti, rozlišovať, myslieť abstraktne, učiť sa a pamätať si, tvoriť</a:t>
            </a:r>
          </a:p>
          <a:p>
            <a:endParaRPr lang="sk-SK" sz="2400" dirty="0" smtClean="0"/>
          </a:p>
          <a:p>
            <a:r>
              <a:rPr lang="sk-SK" sz="2400" dirty="0" smtClean="0"/>
              <a:t>schopnosť rozumieť faktom, vzťahom a významom</a:t>
            </a:r>
            <a:endParaRPr lang="sk-SK" sz="2400" dirty="0"/>
          </a:p>
        </p:txBody>
      </p:sp>
    </p:spTree>
    <p:extLst>
      <p:ext uri="{BB962C8B-B14F-4D97-AF65-F5344CB8AC3E}">
        <p14:creationId xmlns:p14="http://schemas.microsoft.com/office/powerpoint/2010/main" val="1745141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b="1" dirty="0" smtClean="0"/>
              <a:t>Distribúcia inteligencie</a:t>
            </a:r>
            <a:endParaRPr lang="sk-SK" sz="28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611560" y="1556792"/>
            <a:ext cx="8229600" cy="4968552"/>
          </a:xfrm>
        </p:spPr>
        <p:txBody>
          <a:bodyPr>
            <a:normAutofit fontScale="92500" lnSpcReduction="20000"/>
          </a:bodyPr>
          <a:lstStyle/>
          <a:p>
            <a:endParaRPr lang="sk-SK" sz="2000" dirty="0" smtClean="0"/>
          </a:p>
          <a:p>
            <a:endParaRPr lang="sk-SK" sz="2000" dirty="0"/>
          </a:p>
          <a:p>
            <a:endParaRPr lang="sk-SK" sz="2000" dirty="0" smtClean="0"/>
          </a:p>
          <a:p>
            <a:endParaRPr lang="sk-SK" sz="2000" dirty="0"/>
          </a:p>
          <a:p>
            <a:endParaRPr lang="sk-SK" sz="2000" dirty="0" smtClean="0"/>
          </a:p>
          <a:p>
            <a:endParaRPr lang="sk-SK" sz="2000" dirty="0"/>
          </a:p>
          <a:p>
            <a:endParaRPr lang="sk-SK" sz="2000" dirty="0" smtClean="0"/>
          </a:p>
          <a:p>
            <a:endParaRPr lang="sk-SK" sz="2000" dirty="0"/>
          </a:p>
          <a:p>
            <a:endParaRPr lang="sk-SK" sz="2000" dirty="0" smtClean="0"/>
          </a:p>
          <a:p>
            <a:endParaRPr lang="sk-SK" sz="2000" dirty="0"/>
          </a:p>
          <a:p>
            <a:endParaRPr lang="sk-SK" sz="2000" dirty="0" smtClean="0"/>
          </a:p>
          <a:p>
            <a:pPr marL="0" indent="0">
              <a:buNone/>
            </a:pPr>
            <a:endParaRPr lang="sk-SK" sz="2000" dirty="0" smtClean="0"/>
          </a:p>
          <a:p>
            <a:pPr marL="0" indent="0">
              <a:buNone/>
            </a:pPr>
            <a:endParaRPr lang="sk-SK" sz="2000" dirty="0" smtClean="0"/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endParaRPr lang="sk-SK" sz="2000" dirty="0" smtClean="0"/>
          </a:p>
          <a:p>
            <a:pPr marL="0" indent="0">
              <a:buNone/>
            </a:pPr>
            <a:endParaRPr lang="sk-SK" sz="2000" dirty="0"/>
          </a:p>
          <a:p>
            <a:pPr marL="0" indent="0">
              <a:buNone/>
            </a:pPr>
            <a:r>
              <a:rPr lang="sk-SK" sz="2000" dirty="0" smtClean="0"/>
              <a:t>Zdroj: http://www.becomeagenius.net/Genius-IQ-Scores.html</a:t>
            </a:r>
            <a:endParaRPr lang="sk-SK" sz="20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340767"/>
            <a:ext cx="7488832" cy="4367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14806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k-SK" sz="2800" b="1" dirty="0" smtClean="0"/>
              <a:t>Teória viacnásobných inteligencií</a:t>
            </a:r>
            <a:endParaRPr lang="sk-SK" sz="2800" b="1" dirty="0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75488"/>
          </a:xfrm>
        </p:spPr>
        <p:txBody>
          <a:bodyPr>
            <a:normAutofit/>
          </a:bodyPr>
          <a:lstStyle/>
          <a:p>
            <a:r>
              <a:rPr lang="sk-SK" sz="2400" dirty="0" err="1" smtClean="0"/>
              <a:t>Howard</a:t>
            </a:r>
            <a:r>
              <a:rPr lang="sk-SK" sz="2400" dirty="0" smtClean="0"/>
              <a:t> </a:t>
            </a:r>
            <a:r>
              <a:rPr lang="sk-SK" sz="2400" dirty="0" err="1" smtClean="0"/>
              <a:t>Gardner</a:t>
            </a:r>
            <a:endParaRPr lang="sk-SK" sz="2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2817" y="1268760"/>
            <a:ext cx="2381250" cy="3457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1700808"/>
            <a:ext cx="5184576" cy="468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85887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ovanie">
  <a:themeElements>
    <a:clrScheme name="Cestovani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ovanie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ovanie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128</TotalTime>
  <Words>119</Words>
  <Application>Microsoft Office PowerPoint</Application>
  <PresentationFormat>Prezentácia na obrazovke (4:3)</PresentationFormat>
  <Paragraphs>36</Paragraphs>
  <Slides>5</Slides>
  <Notes>0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5</vt:i4>
      </vt:variant>
    </vt:vector>
  </HeadingPairs>
  <TitlesOfParts>
    <vt:vector size="6" baseType="lpstr">
      <vt:lpstr>Cestovanie</vt:lpstr>
      <vt:lpstr>INTELIGENCIA</vt:lpstr>
      <vt:lpstr>Inteligencia – história </vt:lpstr>
      <vt:lpstr>Inteligencia – definície </vt:lpstr>
      <vt:lpstr>Distribúcia inteligencie</vt:lpstr>
      <vt:lpstr>Teória viacnásobných inteligencií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Inteligencia</dc:title>
  <dc:creator>Tana</dc:creator>
  <cp:lastModifiedBy>Tana</cp:lastModifiedBy>
  <cp:revision>7</cp:revision>
  <dcterms:created xsi:type="dcterms:W3CDTF">2014-02-16T18:43:37Z</dcterms:created>
  <dcterms:modified xsi:type="dcterms:W3CDTF">2014-02-16T20:52:09Z</dcterms:modified>
</cp:coreProperties>
</file>