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0" r:id="rId8"/>
    <p:sldId id="259" r:id="rId9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4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70D14-A1F1-4A03-80FA-536FF57B4E52}" type="datetimeFigureOut">
              <a:rPr lang="sk-SK" smtClean="0"/>
              <a:t>8. 10. 2018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2AA43-CFCE-492B-8331-603B2AF773D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19488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70D14-A1F1-4A03-80FA-536FF57B4E52}" type="datetimeFigureOut">
              <a:rPr lang="sk-SK" smtClean="0"/>
              <a:t>8. 10. 2018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2AA43-CFCE-492B-8331-603B2AF773D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4462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70D14-A1F1-4A03-80FA-536FF57B4E52}" type="datetimeFigureOut">
              <a:rPr lang="sk-SK" smtClean="0"/>
              <a:t>8. 10. 2018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2AA43-CFCE-492B-8331-603B2AF773D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34571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70D14-A1F1-4A03-80FA-536FF57B4E52}" type="datetimeFigureOut">
              <a:rPr lang="sk-SK" smtClean="0"/>
              <a:t>8. 10. 2018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2AA43-CFCE-492B-8331-603B2AF773D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54269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70D14-A1F1-4A03-80FA-536FF57B4E52}" type="datetimeFigureOut">
              <a:rPr lang="sk-SK" smtClean="0"/>
              <a:t>8. 10. 2018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2AA43-CFCE-492B-8331-603B2AF773D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47428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70D14-A1F1-4A03-80FA-536FF57B4E52}" type="datetimeFigureOut">
              <a:rPr lang="sk-SK" smtClean="0"/>
              <a:t>8. 10. 2018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2AA43-CFCE-492B-8331-603B2AF773D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64874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70D14-A1F1-4A03-80FA-536FF57B4E52}" type="datetimeFigureOut">
              <a:rPr lang="sk-SK" smtClean="0"/>
              <a:t>8. 10. 2018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2AA43-CFCE-492B-8331-603B2AF773D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30579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70D14-A1F1-4A03-80FA-536FF57B4E52}" type="datetimeFigureOut">
              <a:rPr lang="sk-SK" smtClean="0"/>
              <a:t>8. 10. 2018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2AA43-CFCE-492B-8331-603B2AF773D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24023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70D14-A1F1-4A03-80FA-536FF57B4E52}" type="datetimeFigureOut">
              <a:rPr lang="sk-SK" smtClean="0"/>
              <a:t>8. 10. 2018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2AA43-CFCE-492B-8331-603B2AF773D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78899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70D14-A1F1-4A03-80FA-536FF57B4E52}" type="datetimeFigureOut">
              <a:rPr lang="sk-SK" smtClean="0"/>
              <a:t>8. 10. 2018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2AA43-CFCE-492B-8331-603B2AF773D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99805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70D14-A1F1-4A03-80FA-536FF57B4E52}" type="datetimeFigureOut">
              <a:rPr lang="sk-SK" smtClean="0"/>
              <a:t>8. 10. 2018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2AA43-CFCE-492B-8331-603B2AF773D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86588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70D14-A1F1-4A03-80FA-536FF57B4E52}" type="datetimeFigureOut">
              <a:rPr lang="sk-SK" smtClean="0"/>
              <a:t>8. 10. 2018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2AA43-CFCE-492B-8331-603B2AF773D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15039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pzXGEbZht0" TargetMode="External"/><Relationship Id="rId2" Type="http://schemas.openxmlformats.org/officeDocument/2006/relationships/hyperlink" Target="https://www.youtube.com/watch?v=VvdOe10vrs4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uu2XAEWHXdQ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sz="40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Deprivácia</a:t>
            </a:r>
            <a:endParaRPr lang="sk-SK" sz="4000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920576"/>
          </a:xfrm>
        </p:spPr>
        <p:txBody>
          <a:bodyPr>
            <a:normAutofit/>
          </a:bodyPr>
          <a:lstStyle/>
          <a:p>
            <a:r>
              <a:rPr lang="sk-SK" dirty="0" smtClean="0"/>
              <a:t>Mgr. Tatiana Dubayová, PhD.</a:t>
            </a:r>
          </a:p>
          <a:p>
            <a:r>
              <a:rPr lang="sk-SK" dirty="0" smtClean="0"/>
              <a:t>Katedra špeciálnej pedagogiky</a:t>
            </a:r>
          </a:p>
          <a:p>
            <a:r>
              <a:rPr lang="sk-SK" dirty="0" smtClean="0"/>
              <a:t>Pedagogická fakulta </a:t>
            </a:r>
          </a:p>
          <a:p>
            <a:r>
              <a:rPr lang="sk-SK" dirty="0" smtClean="0"/>
              <a:t>Prešovská univerzita v Prešove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803591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b="1" dirty="0" smtClean="0"/>
              <a:t>Deprivácia</a:t>
            </a:r>
            <a:endParaRPr lang="sk-SK" sz="36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/>
          <a:lstStyle/>
          <a:p>
            <a:pPr marL="0" indent="0">
              <a:buNone/>
            </a:pPr>
            <a:r>
              <a:rPr lang="sk-SK" dirty="0" smtClean="0"/>
              <a:t>= psychický stav, ktorý nastáva následkom takých životných situácií, kedy subjektu nie je daná príležitosť na uspokojenie niektorej jeho základnej potreby v dostatočnej miere a dostatočne dlhý čas (</a:t>
            </a:r>
            <a:r>
              <a:rPr lang="sk-SK" dirty="0" err="1" smtClean="0"/>
              <a:t>Matějček</a:t>
            </a:r>
            <a:r>
              <a:rPr lang="sk-SK" dirty="0" smtClean="0"/>
              <a:t>, </a:t>
            </a:r>
            <a:r>
              <a:rPr lang="sk-SK" dirty="0" err="1" smtClean="0"/>
              <a:t>Langmeier</a:t>
            </a:r>
            <a:r>
              <a:rPr lang="sk-SK" dirty="0" smtClean="0"/>
              <a:t>, 2011)</a:t>
            </a:r>
          </a:p>
          <a:p>
            <a:pPr marL="0" indent="0">
              <a:buNone/>
            </a:pPr>
            <a:endParaRPr lang="sk-SK" dirty="0" smtClean="0"/>
          </a:p>
          <a:p>
            <a:r>
              <a:rPr lang="sk-SK" dirty="0" smtClean="0"/>
              <a:t>Môže spôsobiť zaostávanie aj o jeden stupeň v klasifikácii mentálneho postihnutia</a:t>
            </a:r>
          </a:p>
          <a:p>
            <a:endParaRPr lang="sk-SK" dirty="0" smtClean="0"/>
          </a:p>
          <a:p>
            <a:r>
              <a:rPr lang="sk-SK" b="1" dirty="0" smtClean="0"/>
              <a:t>Následky</a:t>
            </a:r>
            <a:r>
              <a:rPr lang="sk-SK" dirty="0" smtClean="0"/>
              <a:t> závisia od: veku dieťaťa, intenzity a spôsobu deprivácie, dĺžka trvania nevhodného správania, osoba, ktorá sa nevhodne správala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964292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b="1" dirty="0" err="1" smtClean="0"/>
              <a:t>Maslowova</a:t>
            </a:r>
            <a:r>
              <a:rPr lang="sk-SK" sz="3600" b="1" dirty="0" smtClean="0"/>
              <a:t> pyramída potrieb</a:t>
            </a:r>
            <a:endParaRPr lang="sk-SK" sz="3600" b="1" dirty="0"/>
          </a:p>
        </p:txBody>
      </p:sp>
      <p:graphicFrame>
        <p:nvGraphicFramePr>
          <p:cNvPr id="4" name="Zástupný symbol obsah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8733312"/>
              </p:ext>
            </p:extLst>
          </p:nvPr>
        </p:nvGraphicFramePr>
        <p:xfrm>
          <a:off x="1620572" y="1825625"/>
          <a:ext cx="9551403" cy="46294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3895"/>
                <a:gridCol w="1363895"/>
                <a:gridCol w="558616"/>
                <a:gridCol w="2978590"/>
                <a:gridCol w="556549"/>
                <a:gridCol w="1364929"/>
                <a:gridCol w="1364929"/>
              </a:tblGrid>
              <a:tr h="1724790">
                <a:tc gridSpan="3"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sk-SK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sk-SK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sk-SK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sk-SK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sk-SK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sk-SK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30" marR="48830" marT="0" marB="0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sk-SK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30" marR="4883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sk-SK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30" marR="488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 smtClean="0">
                          <a:solidFill>
                            <a:schemeClr val="tx1"/>
                          </a:solidFill>
                          <a:effectLst/>
                        </a:rPr>
                        <a:t>Potreba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 err="1" smtClean="0">
                          <a:solidFill>
                            <a:schemeClr val="tx1"/>
                          </a:solidFill>
                          <a:effectLst/>
                        </a:rPr>
                        <a:t>sebaaktualizácie</a:t>
                      </a:r>
                      <a:endParaRPr lang="sk-SK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30" marR="4883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sk-SK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sk-SK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sk-SK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sk-SK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sk-SK" sz="800" dirty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 </a:t>
                      </a:r>
                      <a:endParaRPr lang="sk-SK" sz="800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30" marR="4883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sk-SK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30" marR="4883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sk-SK" sz="800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30" marR="48830" marT="0" marB="0"/>
                </a:tc>
              </a:tr>
              <a:tr h="1000665">
                <a:tc gridSpan="2"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sk-SK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sk-SK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sk-SK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sk-SK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30" marR="48830" marT="0" marB="0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sk-SK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30" marR="4883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k-SK" sz="2800" b="1" dirty="0">
                          <a:solidFill>
                            <a:schemeClr val="tx1"/>
                          </a:solidFill>
                          <a:effectLst/>
                        </a:rPr>
                        <a:t>Potreba lásky a prijatia</a:t>
                      </a:r>
                      <a:endParaRPr lang="sk-SK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30" marR="4883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sk-SK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sk-SK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sk-SK" sz="800" dirty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 </a:t>
                      </a:r>
                      <a:endParaRPr lang="sk-SK" sz="800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30" marR="48830" marT="0" marB="0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sk-SK" sz="800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30" marR="48830" marT="0" marB="0"/>
                </a:tc>
              </a:tr>
              <a:tr h="938702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sk-SK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sk-SK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30" marR="48830" marT="0" marB="0"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sk-SK" sz="2800" b="1" dirty="0">
                          <a:solidFill>
                            <a:schemeClr val="tx1"/>
                          </a:solidFill>
                          <a:effectLst/>
                        </a:rPr>
                        <a:t>Potreba bezpečia a istoty</a:t>
                      </a:r>
                      <a:endParaRPr lang="sk-SK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30" marR="4883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sk-SK" sz="800" dirty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 </a:t>
                      </a:r>
                      <a:endParaRPr lang="sk-SK" sz="800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30" marR="48830" marT="0" marB="0">
                    <a:solidFill>
                      <a:schemeClr val="bg2"/>
                    </a:solidFill>
                  </a:tcPr>
                </a:tc>
              </a:tr>
              <a:tr h="965339">
                <a:tc gridSpan="7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solidFill>
                            <a:schemeClr val="tx1"/>
                          </a:solidFill>
                          <a:effectLst/>
                        </a:rPr>
                        <a:t>Fyziologické potreby</a:t>
                      </a:r>
                      <a:endParaRPr lang="sk-SK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30" marR="4883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2128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b="1" dirty="0"/>
              <a:t>Typy </a:t>
            </a:r>
            <a:r>
              <a:rPr lang="sk-SK" sz="3600" b="1" dirty="0" err="1"/>
              <a:t>deprivovanej</a:t>
            </a:r>
            <a:r>
              <a:rPr lang="sk-SK" sz="3600" b="1" dirty="0"/>
              <a:t> osobnosti </a:t>
            </a:r>
            <a:r>
              <a:rPr lang="sk-SK" sz="2000" b="1" dirty="0"/>
              <a:t>(</a:t>
            </a:r>
            <a:r>
              <a:rPr lang="sk-SK" sz="2000" b="1" dirty="0" err="1"/>
              <a:t>Langmeier</a:t>
            </a:r>
            <a:r>
              <a:rPr lang="sk-SK" sz="2000" b="1" dirty="0"/>
              <a:t>, </a:t>
            </a:r>
            <a:r>
              <a:rPr lang="sk-SK" sz="2000" b="1" dirty="0" err="1"/>
              <a:t>Matějček</a:t>
            </a:r>
            <a:r>
              <a:rPr lang="sk-SK" sz="2000" b="1" dirty="0"/>
              <a:t>, 1974)</a:t>
            </a:r>
            <a:endParaRPr lang="sk-SK" sz="3600" dirty="0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/>
              <a:t>Typ pomerne dobre </a:t>
            </a:r>
            <a:r>
              <a:rPr lang="sk-SK" dirty="0" smtClean="0"/>
              <a:t>prispôsobivý</a:t>
            </a:r>
            <a:endParaRPr lang="sk-SK" dirty="0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sk-SK" sz="2400" dirty="0" smtClean="0"/>
              <a:t>Dokážu sa citovo naviazať a získať si náklonnosť inej osoby</a:t>
            </a:r>
          </a:p>
          <a:p>
            <a:r>
              <a:rPr lang="sk-SK" sz="2400" dirty="0" smtClean="0"/>
              <a:t>Dokážu si získať pozornosť svojou prispôsobenosťou a sociálnymi zručnosťami</a:t>
            </a:r>
            <a:endParaRPr lang="sk-SK" sz="2400" dirty="0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k-SK" dirty="0"/>
              <a:t>Typ sociálne </a:t>
            </a:r>
            <a:r>
              <a:rPr lang="sk-SK" dirty="0" smtClean="0"/>
              <a:t>provokatívny</a:t>
            </a:r>
            <a:endParaRPr lang="sk-SK" dirty="0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sk-SK" sz="2400" dirty="0" smtClean="0"/>
              <a:t>Pozornosť sa pokúšajú získať provokovaním – viditeľná snaha už od 1. roka života</a:t>
            </a:r>
          </a:p>
          <a:p>
            <a:r>
              <a:rPr lang="sk-SK" sz="2400" dirty="0" smtClean="0"/>
              <a:t>Zlosť, agresivita, žiarlivosť</a:t>
            </a:r>
          </a:p>
          <a:p>
            <a:r>
              <a:rPr lang="sk-SK" sz="2400" dirty="0" smtClean="0"/>
              <a:t>Stupňovanie provokatívneho správania – pravdepodobnosť výskytu porúch správania</a:t>
            </a: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2483994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b="1" dirty="0"/>
              <a:t>Typy </a:t>
            </a:r>
            <a:r>
              <a:rPr lang="sk-SK" sz="3600" b="1" dirty="0" err="1"/>
              <a:t>deprivovanej</a:t>
            </a:r>
            <a:r>
              <a:rPr lang="sk-SK" sz="3600" b="1" dirty="0"/>
              <a:t> osobnosti </a:t>
            </a:r>
            <a:r>
              <a:rPr lang="sk-SK" sz="2000" b="1" dirty="0"/>
              <a:t>(</a:t>
            </a:r>
            <a:r>
              <a:rPr lang="sk-SK" sz="2000" b="1" dirty="0" err="1"/>
              <a:t>Langmeier</a:t>
            </a:r>
            <a:r>
              <a:rPr lang="sk-SK" sz="2000" b="1" dirty="0"/>
              <a:t>, </a:t>
            </a:r>
            <a:r>
              <a:rPr lang="sk-SK" sz="2000" b="1" dirty="0" err="1"/>
              <a:t>Matějček</a:t>
            </a:r>
            <a:r>
              <a:rPr lang="sk-SK" sz="2000" b="1" dirty="0"/>
              <a:t>, 1974)</a:t>
            </a:r>
            <a:endParaRPr lang="sk-SK" sz="3600" dirty="0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/>
              <a:t>Útlmový </a:t>
            </a:r>
            <a:r>
              <a:rPr lang="sk-SK" dirty="0" smtClean="0"/>
              <a:t>typ</a:t>
            </a:r>
            <a:endParaRPr lang="sk-SK" dirty="0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sk-SK" sz="2400" dirty="0" smtClean="0"/>
              <a:t>Pasivita, apatia</a:t>
            </a:r>
          </a:p>
          <a:p>
            <a:r>
              <a:rPr lang="sk-SK" sz="2400" dirty="0" smtClean="0"/>
              <a:t>Monotónna až primitívna hra</a:t>
            </a:r>
          </a:p>
          <a:p>
            <a:r>
              <a:rPr lang="sk-SK" sz="2400" dirty="0" smtClean="0"/>
              <a:t>Znížený sociálny záujem a zvýšený záujem o hmatateľné veci</a:t>
            </a:r>
          </a:p>
          <a:p>
            <a:r>
              <a:rPr lang="sk-SK" sz="2400" dirty="0" smtClean="0"/>
              <a:t>Reakcia na sociálny kontakt je nevýrazná – považované za tzv. dobré deti, unikajú pozornosti vychovávateľov</a:t>
            </a:r>
            <a:endParaRPr lang="sk-SK" sz="2400" dirty="0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k-SK" dirty="0" smtClean="0"/>
              <a:t>Sociálne hyperaktívny typ</a:t>
            </a:r>
            <a:endParaRPr lang="sk-SK" dirty="0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sk-SK" sz="2400" dirty="0" smtClean="0"/>
              <a:t>Radi sa predvádzajú</a:t>
            </a:r>
          </a:p>
          <a:p>
            <a:r>
              <a:rPr lang="sk-SK" sz="2400" dirty="0" smtClean="0"/>
              <a:t>Ľahko nadväzujú kontakt so sociálnym prostredím</a:t>
            </a:r>
          </a:p>
          <a:p>
            <a:r>
              <a:rPr lang="sk-SK" sz="2400" dirty="0" smtClean="0"/>
              <a:t>Prehnaný sociálny záujem</a:t>
            </a:r>
          </a:p>
          <a:p>
            <a:r>
              <a:rPr lang="sk-SK" sz="2400" dirty="0" smtClean="0"/>
              <a:t>Prítulné správanie aj k cudzím ľuďom</a:t>
            </a:r>
          </a:p>
          <a:p>
            <a:r>
              <a:rPr lang="sk-SK" sz="2400" dirty="0" smtClean="0"/>
              <a:t>Napriek prítulnosti chýba hlbšie prežívanie vzťahov</a:t>
            </a: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4193640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b="1" dirty="0"/>
              <a:t>Typy </a:t>
            </a:r>
            <a:r>
              <a:rPr lang="sk-SK" sz="3600" b="1" dirty="0" err="1"/>
              <a:t>deprivovanej</a:t>
            </a:r>
            <a:r>
              <a:rPr lang="sk-SK" sz="3600" b="1" dirty="0"/>
              <a:t> osobnosti </a:t>
            </a:r>
            <a:r>
              <a:rPr lang="sk-SK" sz="2000" b="1" dirty="0"/>
              <a:t>(</a:t>
            </a:r>
            <a:r>
              <a:rPr lang="sk-SK" sz="2000" b="1" dirty="0" err="1"/>
              <a:t>Langmeier</a:t>
            </a:r>
            <a:r>
              <a:rPr lang="sk-SK" sz="2000" b="1" dirty="0"/>
              <a:t>, </a:t>
            </a:r>
            <a:r>
              <a:rPr lang="sk-SK" sz="2000" b="1" dirty="0" err="1"/>
              <a:t>Matějček</a:t>
            </a:r>
            <a:r>
              <a:rPr lang="sk-SK" sz="2000" b="1" dirty="0"/>
              <a:t>, 1974)</a:t>
            </a:r>
            <a:endParaRPr lang="sk-SK" sz="3600" dirty="0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/>
              <a:t>Typ s náhradným uspokojovaním citových a sociálnych </a:t>
            </a:r>
            <a:r>
              <a:rPr lang="sk-SK" dirty="0" smtClean="0"/>
              <a:t>potrieb</a:t>
            </a:r>
            <a:endParaRPr lang="sk-SK" dirty="0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sk-SK" sz="2400" dirty="0" smtClean="0"/>
              <a:t>Prejavy rôzne, rôzne intenzívne, vysoká individuálnosť</a:t>
            </a:r>
          </a:p>
          <a:p>
            <a:r>
              <a:rPr lang="sk-SK" sz="2400" dirty="0" smtClean="0"/>
              <a:t>Pr. prejedanie, masturbácia, závislosť na veciach, deštruktívne správanie, narcistické správanie, prehnaný obdiv k sebe, zameranosť na oblečenie a výzor a pod. </a:t>
            </a:r>
            <a:endParaRPr lang="sk-SK" sz="2400" dirty="0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122849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b="1" dirty="0" smtClean="0"/>
              <a:t>Typy </a:t>
            </a:r>
            <a:r>
              <a:rPr lang="sk-SK" sz="3600" b="1" dirty="0" err="1" smtClean="0"/>
              <a:t>deprivovanej</a:t>
            </a:r>
            <a:r>
              <a:rPr lang="sk-SK" sz="3600" b="1" dirty="0" smtClean="0"/>
              <a:t> osobnosti </a:t>
            </a:r>
            <a:r>
              <a:rPr lang="sk-SK" sz="2000" b="1" dirty="0" smtClean="0"/>
              <a:t>(</a:t>
            </a:r>
            <a:r>
              <a:rPr lang="sk-SK" sz="2000" b="1" dirty="0" err="1" smtClean="0"/>
              <a:t>Langmeier</a:t>
            </a:r>
            <a:r>
              <a:rPr lang="sk-SK" sz="2000" b="1" dirty="0" smtClean="0"/>
              <a:t>, </a:t>
            </a:r>
            <a:r>
              <a:rPr lang="sk-SK" sz="2000" b="1" dirty="0" err="1" smtClean="0"/>
              <a:t>Matějček</a:t>
            </a:r>
            <a:r>
              <a:rPr lang="sk-SK" sz="2000" b="1" dirty="0" smtClean="0"/>
              <a:t>, 1974)</a:t>
            </a:r>
            <a:endParaRPr lang="sk-SK" sz="20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Typ pomerne dobre prispôsobivý</a:t>
            </a:r>
          </a:p>
          <a:p>
            <a:r>
              <a:rPr lang="sk-SK" dirty="0" smtClean="0"/>
              <a:t>Typ sociálne provokatívny</a:t>
            </a:r>
          </a:p>
          <a:p>
            <a:r>
              <a:rPr lang="sk-SK" dirty="0" smtClean="0"/>
              <a:t>Útlmový typ</a:t>
            </a:r>
          </a:p>
          <a:p>
            <a:r>
              <a:rPr lang="sk-SK" dirty="0" smtClean="0"/>
              <a:t>Typ s náhradným uspokojovaním citových a sociálnych potrieb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143735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000" dirty="0" smtClean="0"/>
              <a:t>Pozorovanie René </a:t>
            </a:r>
            <a:r>
              <a:rPr lang="sk-SK" sz="2000" dirty="0" err="1" smtClean="0"/>
              <a:t>Spitza</a:t>
            </a:r>
            <a:r>
              <a:rPr lang="sk-SK" sz="2000" dirty="0" smtClean="0"/>
              <a:t>, 1952</a:t>
            </a:r>
          </a:p>
          <a:p>
            <a:pPr marL="0" indent="0">
              <a:buNone/>
            </a:pPr>
            <a:r>
              <a:rPr lang="sk-SK" sz="2000" dirty="0" smtClean="0">
                <a:hlinkClick r:id="rId2"/>
              </a:rPr>
              <a:t>https</a:t>
            </a:r>
            <a:r>
              <a:rPr lang="sk-SK" sz="2000" dirty="0">
                <a:hlinkClick r:id="rId2"/>
              </a:rPr>
              <a:t>://</a:t>
            </a:r>
            <a:r>
              <a:rPr lang="sk-SK" sz="2000" dirty="0" smtClean="0">
                <a:hlinkClick r:id="rId2"/>
              </a:rPr>
              <a:t>www.youtube.com/watch?v=VvdOe10vrs4</a:t>
            </a:r>
            <a:endParaRPr lang="sk-SK" sz="2000" dirty="0" smtClean="0"/>
          </a:p>
          <a:p>
            <a:pPr marL="0" indent="0">
              <a:buNone/>
            </a:pPr>
            <a:endParaRPr lang="sk-SK" sz="2000" dirty="0"/>
          </a:p>
          <a:p>
            <a:pPr marL="0" indent="0">
              <a:buNone/>
            </a:pPr>
            <a:r>
              <a:rPr lang="sk-SK" sz="2000" dirty="0" err="1" smtClean="0"/>
              <a:t>Still</a:t>
            </a:r>
            <a:r>
              <a:rPr lang="sk-SK" sz="2000" dirty="0" smtClean="0"/>
              <a:t> </a:t>
            </a:r>
            <a:r>
              <a:rPr lang="sk-SK" sz="2000" dirty="0" err="1" smtClean="0"/>
              <a:t>face</a:t>
            </a:r>
            <a:r>
              <a:rPr lang="sk-SK" sz="2000" dirty="0" smtClean="0"/>
              <a:t> experiment</a:t>
            </a:r>
          </a:p>
          <a:p>
            <a:pPr marL="0" indent="0">
              <a:buNone/>
            </a:pPr>
            <a:r>
              <a:rPr lang="sk-SK" sz="2000" dirty="0">
                <a:hlinkClick r:id="rId3"/>
              </a:rPr>
              <a:t>https://</a:t>
            </a:r>
            <a:r>
              <a:rPr lang="sk-SK" sz="2000" dirty="0" smtClean="0">
                <a:hlinkClick r:id="rId3"/>
              </a:rPr>
              <a:t>www.youtube.com/watch?v=apzXGEbZht0</a:t>
            </a:r>
            <a:endParaRPr lang="sk-SK" sz="2000" dirty="0" smtClean="0"/>
          </a:p>
          <a:p>
            <a:pPr marL="0" indent="0">
              <a:buNone/>
            </a:pPr>
            <a:endParaRPr lang="sk-SK" sz="2000" dirty="0"/>
          </a:p>
          <a:p>
            <a:pPr marL="0" indent="0">
              <a:buNone/>
            </a:pPr>
            <a:r>
              <a:rPr lang="sk-SK" sz="2000" dirty="0" err="1" smtClean="0"/>
              <a:t>Sharing</a:t>
            </a:r>
            <a:r>
              <a:rPr lang="sk-SK" sz="2000" dirty="0" smtClean="0"/>
              <a:t> experiment</a:t>
            </a:r>
          </a:p>
          <a:p>
            <a:pPr marL="0" indent="0">
              <a:buNone/>
            </a:pPr>
            <a:r>
              <a:rPr lang="sk-SK" sz="2000" dirty="0">
                <a:hlinkClick r:id="rId4"/>
              </a:rPr>
              <a:t>https://</a:t>
            </a:r>
            <a:r>
              <a:rPr lang="sk-SK" sz="2000" dirty="0" smtClean="0">
                <a:hlinkClick r:id="rId4"/>
              </a:rPr>
              <a:t>www.youtube.com/watch?v=uu2XAEWHXdQ</a:t>
            </a:r>
            <a:endParaRPr lang="sk-SK" sz="2000" dirty="0" smtClean="0"/>
          </a:p>
          <a:p>
            <a:pPr marL="0" indent="0">
              <a:buNone/>
            </a:pPr>
            <a:endParaRPr lang="sk-SK" sz="2000" dirty="0"/>
          </a:p>
          <a:p>
            <a:pPr marL="0" indent="0">
              <a:buNone/>
            </a:pPr>
            <a:r>
              <a:rPr lang="sk-SK" sz="2000" dirty="0" err="1" smtClean="0"/>
              <a:t>Marshmallow</a:t>
            </a:r>
            <a:r>
              <a:rPr lang="sk-SK" sz="2000" dirty="0" smtClean="0"/>
              <a:t> experiment</a:t>
            </a:r>
          </a:p>
          <a:p>
            <a:pPr marL="0" indent="0">
              <a:buNone/>
            </a:pPr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val="313200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342</Words>
  <Application>Microsoft Office PowerPoint</Application>
  <PresentationFormat>Širokouhlá</PresentationFormat>
  <Paragraphs>68</Paragraphs>
  <Slides>8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8</vt:i4>
      </vt:variant>
    </vt:vector>
  </HeadingPairs>
  <TitlesOfParts>
    <vt:vector size="14" baseType="lpstr">
      <vt:lpstr>Aharoni</vt:lpstr>
      <vt:lpstr>Arial</vt:lpstr>
      <vt:lpstr>Calibri</vt:lpstr>
      <vt:lpstr>Calibri Light</vt:lpstr>
      <vt:lpstr>Times New Roman</vt:lpstr>
      <vt:lpstr>Motív Office</vt:lpstr>
      <vt:lpstr>Deprivácia</vt:lpstr>
      <vt:lpstr>Deprivácia</vt:lpstr>
      <vt:lpstr>Maslowova pyramída potrieb</vt:lpstr>
      <vt:lpstr>Typy deprivovanej osobnosti (Langmeier, Matějček, 1974)</vt:lpstr>
      <vt:lpstr>Typy deprivovanej osobnosti (Langmeier, Matějček, 1974)</vt:lpstr>
      <vt:lpstr>Typy deprivovanej osobnosti (Langmeier, Matějček, 1974)</vt:lpstr>
      <vt:lpstr>Typy deprivovanej osobnosti (Langmeier, Matějček, 1974)</vt:lpstr>
      <vt:lpstr>Prezentácia programu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Deprivácia</dc:title>
  <dc:creator>tatiana.dubayova</dc:creator>
  <cp:lastModifiedBy>tatiana.dubayova</cp:lastModifiedBy>
  <cp:revision>10</cp:revision>
  <dcterms:created xsi:type="dcterms:W3CDTF">2016-10-24T09:02:24Z</dcterms:created>
  <dcterms:modified xsi:type="dcterms:W3CDTF">2018-10-08T14:45:15Z</dcterms:modified>
</cp:coreProperties>
</file>