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39" d="100"/>
          <a:sy n="39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ĺžni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ĺžni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ĺžni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ĺžni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ĺžni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ĺžni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ĺžni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ĺžni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6" name="Zástupný symbol dátum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ĺžni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ĺžni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ĺžni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ĺžni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ĺžni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ĺžni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ĺžni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ĺžni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ĺžni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ĺžni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ĺžni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ĺžni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ĺžni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CC19B45-894B-4EF0-AA14-A0EAAB13B065}" type="datetimeFigureOut">
              <a:rPr lang="sk-SK" smtClean="0"/>
              <a:t>13. 4. 2012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DC986E6-CEDC-4AF3-AD35-64F22716918E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ARTETERAPIA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alena.sedlakova</a:t>
            </a:r>
            <a:r>
              <a:rPr lang="en-US" dirty="0" smtClean="0"/>
              <a:t>@</a:t>
            </a:r>
            <a:r>
              <a:rPr lang="sk-SK" dirty="0" err="1" smtClean="0"/>
              <a:t>pf.unipo.sk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0244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sk-SK" dirty="0" smtClean="0"/>
              <a:t>Literatúra: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sk-SK" dirty="0">
                <a:latin typeface="Times New Roman"/>
                <a:ea typeface="Times New Roman"/>
                <a:cs typeface="Times New Roman"/>
              </a:rPr>
              <a:t>CAMPBELL, J.: 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Techniky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arteterapie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ve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výchově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sociální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práci a klinické praxi.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Portál, Praha 1998.</a:t>
            </a:r>
            <a:endParaRPr lang="sk-SK" dirty="0"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sk-SK" dirty="0">
                <a:latin typeface="Times New Roman"/>
                <a:ea typeface="Times New Roman"/>
                <a:cs typeface="Times New Roman"/>
              </a:rPr>
              <a:t>SLAVÍK, J.: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Arteterapie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v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souvislostech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speciální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pedagogiky.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Speciální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pedagogika, roč. 9, 1999, č. 1, s. 7-19.</a:t>
            </a:r>
            <a:endParaRPr lang="sk-SK" dirty="0"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sk-SK" dirty="0">
                <a:latin typeface="Times New Roman"/>
                <a:ea typeface="Times New Roman"/>
                <a:cs typeface="Times New Roman"/>
              </a:rPr>
              <a:t>STIBUREK, M.: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Arteterapie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artefiletika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- podoby, obsah, hranice, role,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cíle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In: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Současná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arteterapie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v České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republice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a v zahraničí. Univerzita Karlova v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Praze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- Pedagogická fakulta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ve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spolupráci s Českou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arteterapeutickou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asociací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, Praha 2000, s. 33-47.</a:t>
            </a:r>
            <a:endParaRPr lang="sk-SK" dirty="0">
              <a:ea typeface="Calibri"/>
              <a:cs typeface="Times New Roman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3884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620688"/>
            <a:ext cx="4042792" cy="5953848"/>
          </a:xfrm>
        </p:spPr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sk-SK" dirty="0" err="1">
                <a:latin typeface="Times New Roman"/>
                <a:ea typeface="Times New Roman"/>
                <a:cs typeface="Times New Roman"/>
              </a:rPr>
              <a:t>Davido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, R.: 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Kresba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jako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nástroj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poznání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dítěte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Portál Praha 2001. </a:t>
            </a:r>
            <a:endParaRPr lang="sk-SK" dirty="0"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sk-SK" dirty="0" err="1">
                <a:latin typeface="Times New Roman"/>
                <a:ea typeface="Times New Roman"/>
                <a:cs typeface="Times New Roman"/>
              </a:rPr>
              <a:t>Hobdayová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, A.,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Ollierová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, K.: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Tvořivé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činnosti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pro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terapeutickou práci s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dětmi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Portál Praha 2000. </a:t>
            </a:r>
            <a:endParaRPr lang="sk-SK" dirty="0"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r>
              <a:rPr lang="sk-SK" dirty="0">
                <a:latin typeface="Times New Roman"/>
                <a:ea typeface="Times New Roman"/>
                <a:cs typeface="Times New Roman"/>
              </a:rPr>
              <a:t>Ženatá, K.: 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Obrazy z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nevědomí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Portál Praha 2005. </a:t>
            </a:r>
            <a:endParaRPr lang="sk-SK" dirty="0">
              <a:ea typeface="Calibri"/>
              <a:cs typeface="Times New Roman"/>
            </a:endParaRPr>
          </a:p>
          <a:p>
            <a:endParaRPr lang="sk-SK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438" y="620688"/>
            <a:ext cx="4131000" cy="55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94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205880"/>
          </a:xfr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sk-SK" dirty="0" smtClean="0"/>
              <a:t>Úlohy a výtvarné cvičenia: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81640"/>
          </a:xfrm>
        </p:spPr>
        <p:txBody>
          <a:bodyPr>
            <a:normAutofit fontScale="92500"/>
          </a:bodyPr>
          <a:lstStyle/>
          <a:p>
            <a:r>
              <a:rPr lang="sk-SK" dirty="0" smtClean="0"/>
              <a:t>1. Namaľujte </a:t>
            </a:r>
            <a:r>
              <a:rPr lang="sk-SK" dirty="0" err="1" smtClean="0"/>
              <a:t>mandalu</a:t>
            </a:r>
            <a:r>
              <a:rPr lang="sk-SK" dirty="0" smtClean="0"/>
              <a:t>.</a:t>
            </a:r>
          </a:p>
          <a:p>
            <a:r>
              <a:rPr lang="sk-SK" dirty="0" smtClean="0"/>
              <a:t>2. Nakreslite svoju blízku budúcnosť.</a:t>
            </a:r>
          </a:p>
          <a:p>
            <a:r>
              <a:rPr lang="sk-SK" dirty="0" smtClean="0"/>
              <a:t>3. Vyjadrite svoju čiaru života.</a:t>
            </a:r>
          </a:p>
          <a:p>
            <a:r>
              <a:rPr lang="sk-SK" dirty="0" smtClean="0"/>
              <a:t>Všetky práce označte svojím menom a priezviskom, skupinou, dátumom zo dňa, kedy bola práca vytvorená, prípadne si tam napíšte aj vlastnú poznámku – všetko na zadnú stranu svojej práce.</a:t>
            </a:r>
          </a:p>
          <a:p>
            <a:r>
              <a:rPr lang="sk-SK" dirty="0" smtClean="0"/>
              <a:t>Vytvorené diela predložte k vyhodnoteniu v obale, nepokrčené a usporiadané.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7701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k-SK" dirty="0" smtClean="0"/>
              <a:t>Cieľ </a:t>
            </a:r>
            <a:r>
              <a:rPr lang="sk-SK" dirty="0" err="1" smtClean="0"/>
              <a:t>arteterapie</a:t>
            </a:r>
            <a:r>
              <a:rPr lang="sk-SK" dirty="0" smtClean="0"/>
              <a:t> – výtvarná tvorba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Hlavným cieľom umeleckej tvorby v procese cielenej terapie nie je vytvorenie umeleckého diela. Umelecké vyjadrovacie prostriedky sa tu stávajú prostriedkom vyjadrenia pocitov, nálad, myšlienok, ktorým sa potom tvorca s pomocou terapeuta, prípadne aj ďalších spolupacientov snaží porozumieť a odhaliť svoje vnútro predovšetkým sám pre seba. </a:t>
            </a:r>
          </a:p>
        </p:txBody>
      </p:sp>
    </p:spTree>
    <p:extLst>
      <p:ext uri="{BB962C8B-B14F-4D97-AF65-F5344CB8AC3E}">
        <p14:creationId xmlns:p14="http://schemas.microsoft.com/office/powerpoint/2010/main" val="368024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sk-SK" dirty="0" err="1" smtClean="0"/>
              <a:t>Arteterapia</a:t>
            </a:r>
            <a:r>
              <a:rPr lang="sk-SK" dirty="0" smtClean="0"/>
              <a:t> a výtvarná výchova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k-SK" dirty="0">
                <a:latin typeface="Times New Roman" pitchFamily="18" charset="0"/>
                <a:cs typeface="Times New Roman" pitchFamily="18" charset="0"/>
              </a:rPr>
              <a:t>Úvod do problematiky</a:t>
            </a:r>
          </a:p>
          <a:p>
            <a:pPr marL="514350" indent="-514350">
              <a:buAutoNum type="arabicPeriod"/>
            </a:pPr>
            <a:r>
              <a:rPr lang="sk-SK" dirty="0">
                <a:latin typeface="Times New Roman" pitchFamily="18" charset="0"/>
                <a:cs typeface="Times New Roman" pitchFamily="18" charset="0"/>
              </a:rPr>
              <a:t>Pojem a východiská</a:t>
            </a:r>
          </a:p>
          <a:p>
            <a:pPr marL="514350" indent="-514350">
              <a:buAutoNum type="arabicPeriod"/>
            </a:pPr>
            <a:r>
              <a:rPr lang="sk-SK" dirty="0">
                <a:latin typeface="Times New Roman" pitchFamily="18" charset="0"/>
                <a:cs typeface="Times New Roman" pitchFamily="18" charset="0"/>
              </a:rPr>
              <a:t>Dôraz na predmet </a:t>
            </a:r>
            <a:r>
              <a:rPr lang="sk-SK" dirty="0" err="1">
                <a:latin typeface="Times New Roman" pitchFamily="18" charset="0"/>
                <a:cs typeface="Times New Roman" pitchFamily="18" charset="0"/>
              </a:rPr>
              <a:t>arteterapie</a:t>
            </a:r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sk-SK" dirty="0">
                <a:latin typeface="Times New Roman" pitchFamily="18" charset="0"/>
                <a:ea typeface="Times New Roman"/>
                <a:cs typeface="Times New Roman" pitchFamily="18" charset="0"/>
              </a:rPr>
              <a:t>Rozdiely v prioritách vo využívaní výtvarných techník medzi skupinou oddychovou, vzdelávacou a terapeutickou.</a:t>
            </a:r>
            <a:endParaRPr lang="sk-SK" dirty="0">
              <a:latin typeface="Times New Roman" pitchFamily="18" charset="0"/>
              <a:cs typeface="Times New Roman" pitchFamily="18" charset="0"/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464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836712"/>
            <a:ext cx="5852686" cy="5737824"/>
          </a:xfrm>
        </p:spPr>
        <p:txBody>
          <a:bodyPr>
            <a:normAutofit lnSpcReduction="10000"/>
          </a:bodyPr>
          <a:lstStyle/>
          <a:p>
            <a:r>
              <a:rPr lang="sk-SK" b="1" dirty="0" err="1">
                <a:latin typeface="Times New Roman"/>
                <a:ea typeface="Times New Roman"/>
              </a:rPr>
              <a:t>Arteterapia</a:t>
            </a:r>
            <a:r>
              <a:rPr lang="sk-SK" dirty="0">
                <a:latin typeface="Times New Roman"/>
                <a:ea typeface="Times New Roman"/>
              </a:rPr>
              <a:t> znamená pomocnú liečbu výtvarným umením. Výsledný artefakt sa nehodnotí z estetického hľadiska, dôležitý je skôr proces tvorby, obsah a výpovedná hodnota. Dôležitým aspektom je podpora tvorivých schopností a vzájomný rešpekt. </a:t>
            </a:r>
          </a:p>
          <a:p>
            <a:r>
              <a:rPr lang="sk-SK" b="1" dirty="0">
                <a:latin typeface="Times New Roman"/>
                <a:ea typeface="Times New Roman"/>
              </a:rPr>
              <a:t>Výtvarná tvorba </a:t>
            </a:r>
            <a:r>
              <a:rPr lang="sk-SK" dirty="0">
                <a:latin typeface="Times New Roman"/>
                <a:ea typeface="Times New Roman"/>
              </a:rPr>
              <a:t>obohacuje tvorivosť, posilňuje sústredenie, vnímavosť, sebavyjadrenie, sebareflexiu, vizuálne a verbálne usporiadanie zážitkov, uvoľnenie a nadhľad. </a:t>
            </a:r>
            <a:endParaRPr lang="sk-SK" dirty="0" smtClean="0">
              <a:latin typeface="Times New Roman"/>
              <a:ea typeface="Times New Roman"/>
            </a:endParaRPr>
          </a:p>
          <a:p>
            <a:endParaRPr lang="sk-SK" dirty="0">
              <a:latin typeface="Times New Roman"/>
              <a:ea typeface="Times New Roman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163" y="1988840"/>
            <a:ext cx="2511000" cy="33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0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63888" y="476672"/>
            <a:ext cx="5472608" cy="6097864"/>
          </a:xfrm>
        </p:spPr>
        <p:txBody>
          <a:bodyPr/>
          <a:lstStyle/>
          <a:p>
            <a:r>
              <a:rPr lang="sk-SK" dirty="0">
                <a:latin typeface="Times New Roman"/>
                <a:ea typeface="Times New Roman"/>
                <a:cs typeface="Times New Roman"/>
              </a:rPr>
              <a:t>Pojem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arteterapia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vychádza zo spojenia dvoch starovekých antických pojmov: z latinského slova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art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artis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, čo znamená umenie a z gréckeho slova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therapón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, čo v pôvodnom zmysle slova predstavovalo služobníka, sprievodcu a ošetrovateľa bohov. V anglickom jazyku sa pojem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art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používa v súvislosti s výtvarným prejavom a v súčasnosti sa termín 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arteterapia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užíva predovšetkým pre výtvarnú stránku expresivity (</a:t>
            </a:r>
            <a:r>
              <a:rPr lang="sk-SK" dirty="0" err="1">
                <a:latin typeface="Times New Roman"/>
                <a:ea typeface="Times New Roman"/>
                <a:cs typeface="Times New Roman"/>
              </a:rPr>
              <a:t>Slavík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, 1999).</a:t>
            </a:r>
            <a:endParaRPr lang="sk-SK" dirty="0">
              <a:ea typeface="Calibri"/>
              <a:cs typeface="Times New Roman"/>
            </a:endParaRPr>
          </a:p>
          <a:p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16" y="1196752"/>
            <a:ext cx="2943000" cy="39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5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23928" y="404664"/>
            <a:ext cx="4762872" cy="6169872"/>
          </a:xfrm>
        </p:spPr>
        <p:txBody>
          <a:bodyPr>
            <a:normAutofit fontScale="92500" lnSpcReduction="20000"/>
          </a:bodyPr>
          <a:lstStyle/>
          <a:p>
            <a:r>
              <a:rPr lang="sk-SK" i="1" dirty="0">
                <a:latin typeface="Times New Roman"/>
                <a:ea typeface="Times New Roman"/>
                <a:cs typeface="Times New Roman"/>
              </a:rPr>
              <a:t>„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Arteterapia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je psychoterapeutická a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psychodiagnostická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disciplína, využívajúca k liečebným cieľom formy a prostriedky adekvátne umeleckým formám. Pracuje najmä s tvorbou a reflexiou zameranou na proces či produkt. Prvoradým cieľom nie je vytvorenie umeleckého diela, ale prostredníctvom sebavyjadrenia, rozvíjania tvorivosti, schopnosti komunikovať a spracovaním osobne významnej témy dosiahnuť odstránenie alebo zmiernenie </a:t>
            </a:r>
            <a:r>
              <a:rPr lang="sk-SK" i="1" dirty="0" err="1">
                <a:latin typeface="Times New Roman"/>
                <a:ea typeface="Times New Roman"/>
                <a:cs typeface="Times New Roman"/>
              </a:rPr>
              <a:t>obtiaží</a:t>
            </a:r>
            <a:r>
              <a:rPr lang="sk-SK" i="1" dirty="0">
                <a:latin typeface="Times New Roman"/>
                <a:ea typeface="Times New Roman"/>
                <a:cs typeface="Times New Roman"/>
              </a:rPr>
              <a:t> chorého človeka"</a:t>
            </a:r>
            <a:r>
              <a:rPr lang="sk-SK" dirty="0">
                <a:latin typeface="Times New Roman"/>
                <a:ea typeface="Times New Roman"/>
                <a:cs typeface="Times New Roman"/>
              </a:rPr>
              <a:t> (Stiburek,2000, s.35</a:t>
            </a:r>
            <a:r>
              <a:rPr lang="sk-SK" dirty="0" smtClean="0">
                <a:latin typeface="Times New Roman"/>
                <a:ea typeface="Times New Roman"/>
                <a:cs typeface="Times New Roman"/>
              </a:rPr>
              <a:t>).</a:t>
            </a:r>
          </a:p>
          <a:p>
            <a:endParaRPr lang="sk-SK" dirty="0">
              <a:ea typeface="Calibri"/>
              <a:cs typeface="Times New Roman"/>
            </a:endParaRPr>
          </a:p>
          <a:p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08720"/>
            <a:ext cx="3537000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65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sk-SK" dirty="0" smtClean="0"/>
              <a:t>Východiská: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>
                <a:latin typeface="Times New Roman"/>
                <a:ea typeface="Times New Roman"/>
              </a:rPr>
              <a:t>Definícia </a:t>
            </a:r>
            <a:r>
              <a:rPr lang="sk-SK" dirty="0" err="1">
                <a:latin typeface="Times New Roman"/>
                <a:ea typeface="Times New Roman"/>
              </a:rPr>
              <a:t>arteterapie</a:t>
            </a:r>
            <a:r>
              <a:rPr lang="sk-SK" dirty="0">
                <a:latin typeface="Times New Roman"/>
                <a:ea typeface="Times New Roman"/>
              </a:rPr>
              <a:t> vychádza z dvoch hlavných prúdov. Prvý prúd kladie dôraz skôr na umenie a odmieta všetky techniky, u ktorých nie je hlavným cieľom ukončenie výtvarného procesu. Druhý prúd je zameraný na terapiu a snaží sa zaoberanie dokončovaním výtvarného procesu obmedziť na minimum v prospech špecializovanej formy psychoterapie. Podobné poňatie </a:t>
            </a:r>
            <a:r>
              <a:rPr lang="sk-SK" dirty="0" err="1">
                <a:latin typeface="Times New Roman"/>
                <a:ea typeface="Times New Roman"/>
              </a:rPr>
              <a:t>arteterapie</a:t>
            </a:r>
            <a:r>
              <a:rPr lang="sk-SK" dirty="0">
                <a:latin typeface="Times New Roman"/>
                <a:ea typeface="Times New Roman"/>
              </a:rPr>
              <a:t> uvádza aj </a:t>
            </a:r>
            <a:r>
              <a:rPr lang="sk-SK" dirty="0" err="1">
                <a:latin typeface="Times New Roman"/>
                <a:ea typeface="Times New Roman"/>
              </a:rPr>
              <a:t>Zicha</a:t>
            </a:r>
            <a:r>
              <a:rPr lang="sk-SK" dirty="0">
                <a:latin typeface="Times New Roman"/>
                <a:ea typeface="Times New Roman"/>
              </a:rPr>
              <a:t> (in </a:t>
            </a:r>
            <a:r>
              <a:rPr lang="sk-SK" dirty="0" err="1">
                <a:latin typeface="Times New Roman"/>
                <a:ea typeface="Times New Roman"/>
              </a:rPr>
              <a:t>Stiburek</a:t>
            </a:r>
            <a:r>
              <a:rPr lang="sk-SK" dirty="0">
                <a:latin typeface="Times New Roman"/>
                <a:ea typeface="Times New Roman"/>
              </a:rPr>
              <a:t>, 2000), ktorý rozlišuje terapiu umením a </a:t>
            </a:r>
            <a:r>
              <a:rPr lang="sk-SK" dirty="0" err="1">
                <a:latin typeface="Times New Roman"/>
                <a:ea typeface="Times New Roman"/>
              </a:rPr>
              <a:t>artepsychoterapiu</a:t>
            </a:r>
            <a:r>
              <a:rPr lang="sk-SK" dirty="0">
                <a:latin typeface="Times New Roman"/>
                <a:ea typeface="Times New Roman"/>
              </a:rPr>
              <a:t>.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1002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err="1" smtClean="0"/>
              <a:t>Arteterapia</a:t>
            </a:r>
            <a:r>
              <a:rPr lang="sk-SK" dirty="0" smtClean="0"/>
              <a:t> je liečba výtvarným umením...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>
                <a:latin typeface="Times New Roman"/>
                <a:ea typeface="Times New Roman"/>
              </a:rPr>
              <a:t>V terapii </a:t>
            </a:r>
            <a:r>
              <a:rPr lang="sk-SK" dirty="0" smtClean="0">
                <a:latin typeface="Times New Roman"/>
                <a:ea typeface="Times New Roman"/>
              </a:rPr>
              <a:t>(liečbe) umením </a:t>
            </a:r>
            <a:r>
              <a:rPr lang="sk-SK" dirty="0">
                <a:latin typeface="Times New Roman"/>
                <a:ea typeface="Times New Roman"/>
              </a:rPr>
              <a:t>sa kladie hlavný dôraz na liečebný potenciál tvorivej činnosti. Sebavyjadrenie a rozvoj tvorivosti podnecuje </a:t>
            </a:r>
            <a:r>
              <a:rPr lang="sk-SK" dirty="0" err="1">
                <a:latin typeface="Times New Roman"/>
                <a:ea typeface="Times New Roman"/>
              </a:rPr>
              <a:t>seba-uzdravovacie</a:t>
            </a:r>
            <a:r>
              <a:rPr lang="sk-SK" dirty="0">
                <a:latin typeface="Times New Roman"/>
                <a:ea typeface="Times New Roman"/>
              </a:rPr>
              <a:t> mechanizmy, proces tvorby alebo jeho výsledok sa neanalyzuje. Pri </a:t>
            </a:r>
            <a:r>
              <a:rPr lang="sk-SK" dirty="0" err="1">
                <a:latin typeface="Times New Roman"/>
                <a:ea typeface="Times New Roman"/>
              </a:rPr>
              <a:t>artepsychoterapii</a:t>
            </a:r>
            <a:r>
              <a:rPr lang="sk-SK" dirty="0">
                <a:latin typeface="Times New Roman"/>
                <a:ea typeface="Times New Roman"/>
              </a:rPr>
              <a:t> sa jednotlivé artefakty využívajú ako námet pre ďalšiu psychoterapeutickú prácu. Oba prístupy nachádzajú svoje využitie, ale už slovné spojenie </a:t>
            </a:r>
            <a:r>
              <a:rPr lang="sk-SK" dirty="0" err="1">
                <a:latin typeface="Times New Roman"/>
                <a:ea typeface="Times New Roman"/>
              </a:rPr>
              <a:t>arteterapia</a:t>
            </a:r>
            <a:r>
              <a:rPr lang="sk-SK" dirty="0">
                <a:latin typeface="Times New Roman"/>
                <a:ea typeface="Times New Roman"/>
              </a:rPr>
              <a:t> nabáda k syntéze výtvarného procesu i terapie (</a:t>
            </a:r>
            <a:r>
              <a:rPr lang="sk-SK" dirty="0" err="1">
                <a:latin typeface="Times New Roman"/>
                <a:ea typeface="Times New Roman"/>
              </a:rPr>
              <a:t>Ulman</a:t>
            </a:r>
            <a:r>
              <a:rPr lang="sk-SK" dirty="0">
                <a:latin typeface="Times New Roman"/>
                <a:ea typeface="Times New Roman"/>
              </a:rPr>
              <a:t>, 1992).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5751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44824"/>
            <a:ext cx="3243262" cy="4324350"/>
          </a:xfr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749" y="332656"/>
            <a:ext cx="4671000" cy="62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5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dustriáln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Industriálne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Industriáln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</TotalTime>
  <Words>645</Words>
  <Application>Microsoft Office PowerPoint</Application>
  <PresentationFormat>Prezentácia na obrazovke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Industriálne</vt:lpstr>
      <vt:lpstr>ARTETERAPIA</vt:lpstr>
      <vt:lpstr>Cieľ arteterapie – výtvarná tvorba </vt:lpstr>
      <vt:lpstr>Arteterapia a výtvarná výchova</vt:lpstr>
      <vt:lpstr>Prezentácia programu PowerPoint</vt:lpstr>
      <vt:lpstr>Prezentácia programu PowerPoint</vt:lpstr>
      <vt:lpstr>Prezentácia programu PowerPoint</vt:lpstr>
      <vt:lpstr>Východiská:</vt:lpstr>
      <vt:lpstr>Arteterapia je liečba výtvarným umením...</vt:lpstr>
      <vt:lpstr>Prezentácia programu PowerPoint</vt:lpstr>
      <vt:lpstr>Literatúra:</vt:lpstr>
      <vt:lpstr>Prezentácia programu PowerPoint</vt:lpstr>
      <vt:lpstr>Úlohy a výtvarné cvičenia: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ARTETERAPIA</dc:title>
  <dc:creator>owner</dc:creator>
  <cp:keywords>alenik</cp:keywords>
  <cp:lastModifiedBy>Alena Sedlakova</cp:lastModifiedBy>
  <cp:revision>5</cp:revision>
  <dcterms:created xsi:type="dcterms:W3CDTF">2012-04-13T10:39:43Z</dcterms:created>
  <dcterms:modified xsi:type="dcterms:W3CDTF">2012-04-13T12:07:43Z</dcterms:modified>
</cp:coreProperties>
</file>