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62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A06A3-5D12-410E-AF25-B39806D2A203}" type="datetimeFigureOut">
              <a:rPr lang="sk-SK" smtClean="0"/>
              <a:t>28. 10. 2020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9598B-15FA-418B-BB3F-F642F83FD87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65213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A06A3-5D12-410E-AF25-B39806D2A203}" type="datetimeFigureOut">
              <a:rPr lang="sk-SK" smtClean="0"/>
              <a:t>28. 10. 2020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9598B-15FA-418B-BB3F-F642F83FD87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1368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A06A3-5D12-410E-AF25-B39806D2A203}" type="datetimeFigureOut">
              <a:rPr lang="sk-SK" smtClean="0"/>
              <a:t>28. 10. 2020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9598B-15FA-418B-BB3F-F642F83FD87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42477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A06A3-5D12-410E-AF25-B39806D2A203}" type="datetimeFigureOut">
              <a:rPr lang="sk-SK" smtClean="0"/>
              <a:t>28. 10. 2020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9598B-15FA-418B-BB3F-F642F83FD87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02880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A06A3-5D12-410E-AF25-B39806D2A203}" type="datetimeFigureOut">
              <a:rPr lang="sk-SK" smtClean="0"/>
              <a:t>28. 10. 2020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9598B-15FA-418B-BB3F-F642F83FD87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7915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A06A3-5D12-410E-AF25-B39806D2A203}" type="datetimeFigureOut">
              <a:rPr lang="sk-SK" smtClean="0"/>
              <a:t>28. 10. 2020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9598B-15FA-418B-BB3F-F642F83FD87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07148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A06A3-5D12-410E-AF25-B39806D2A203}" type="datetimeFigureOut">
              <a:rPr lang="sk-SK" smtClean="0"/>
              <a:t>28. 10. 2020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9598B-15FA-418B-BB3F-F642F83FD87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48448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A06A3-5D12-410E-AF25-B39806D2A203}" type="datetimeFigureOut">
              <a:rPr lang="sk-SK" smtClean="0"/>
              <a:t>28. 10. 2020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9598B-15FA-418B-BB3F-F642F83FD87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60959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A06A3-5D12-410E-AF25-B39806D2A203}" type="datetimeFigureOut">
              <a:rPr lang="sk-SK" smtClean="0"/>
              <a:t>28. 10. 2020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9598B-15FA-418B-BB3F-F642F83FD87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35669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A06A3-5D12-410E-AF25-B39806D2A203}" type="datetimeFigureOut">
              <a:rPr lang="sk-SK" smtClean="0"/>
              <a:t>28. 10. 2020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9598B-15FA-418B-BB3F-F642F83FD87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11957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A06A3-5D12-410E-AF25-B39806D2A203}" type="datetimeFigureOut">
              <a:rPr lang="sk-SK" smtClean="0"/>
              <a:t>28. 10. 2020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9598B-15FA-418B-BB3F-F642F83FD87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31978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4A06A3-5D12-410E-AF25-B39806D2A203}" type="datetimeFigureOut">
              <a:rPr lang="sk-SK" smtClean="0"/>
              <a:t>28. 10. 2020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59598B-15FA-418B-BB3F-F642F83FD87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69083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k-SK" sz="3200" b="1" dirty="0" smtClean="0"/>
              <a:t>Výskumný súbor</a:t>
            </a:r>
            <a:endParaRPr lang="sk-SK" sz="32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84620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sk-SK" sz="3200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400" b="1" dirty="0" smtClean="0"/>
              <a:t>Populácia</a:t>
            </a:r>
            <a:r>
              <a:rPr lang="sk-SK" sz="2400" dirty="0" smtClean="0"/>
              <a:t> / </a:t>
            </a:r>
            <a:r>
              <a:rPr lang="sk-SK" sz="2400" b="1" dirty="0" smtClean="0"/>
              <a:t>základný súbor</a:t>
            </a:r>
            <a:r>
              <a:rPr lang="sk-SK" sz="2400" dirty="0" smtClean="0"/>
              <a:t>– všetci ľudia, ktorí spĺňajú výskumníkom stanovené kritériá</a:t>
            </a:r>
          </a:p>
          <a:p>
            <a:endParaRPr lang="sk-SK" sz="2400" dirty="0" smtClean="0"/>
          </a:p>
          <a:p>
            <a:endParaRPr lang="sk-SK" sz="2400" dirty="0"/>
          </a:p>
          <a:p>
            <a:pPr marL="0" indent="0">
              <a:buNone/>
            </a:pPr>
            <a:r>
              <a:rPr lang="sk-SK" sz="2400" dirty="0" smtClean="0"/>
              <a:t>				VÝBER</a:t>
            </a:r>
          </a:p>
          <a:p>
            <a:endParaRPr lang="sk-SK" sz="2400" dirty="0"/>
          </a:p>
          <a:p>
            <a:endParaRPr lang="sk-SK" sz="2400" dirty="0"/>
          </a:p>
          <a:p>
            <a:r>
              <a:rPr lang="sk-SK" sz="2400" b="1" dirty="0" smtClean="0"/>
              <a:t>Výskumný / výberový súbor </a:t>
            </a:r>
            <a:r>
              <a:rPr lang="sk-SK" sz="2400" dirty="0" smtClean="0"/>
              <a:t>(nie výskumná vzorka!) – reprezentatívne množstvo jedincov, ktorí sa zúčastnia výskumu</a:t>
            </a:r>
          </a:p>
          <a:p>
            <a:endParaRPr lang="sk-SK" sz="2400" dirty="0"/>
          </a:p>
          <a:p>
            <a:endParaRPr lang="sk-SK" sz="2400" dirty="0" smtClean="0"/>
          </a:p>
          <a:p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2792155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200" b="1" dirty="0" smtClean="0"/>
              <a:t>Veľkosť výskumného súboru závisí od:</a:t>
            </a:r>
            <a:endParaRPr lang="sk-SK" sz="3200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sk-SK" sz="2400" dirty="0" smtClean="0"/>
              <a:t>Výskumného problému</a:t>
            </a:r>
          </a:p>
          <a:p>
            <a:pPr algn="just">
              <a:lnSpc>
                <a:spcPct val="150000"/>
              </a:lnSpc>
            </a:pPr>
            <a:r>
              <a:rPr lang="sk-SK" sz="2400" dirty="0" smtClean="0"/>
              <a:t>Veľkosti populácie</a:t>
            </a:r>
          </a:p>
          <a:p>
            <a:pPr algn="just">
              <a:lnSpc>
                <a:spcPct val="150000"/>
              </a:lnSpc>
            </a:pPr>
            <a:r>
              <a:rPr lang="sk-SK" sz="2400" dirty="0" smtClean="0"/>
              <a:t>Heterogenity populácie</a:t>
            </a:r>
          </a:p>
          <a:p>
            <a:pPr algn="just">
              <a:lnSpc>
                <a:spcPct val="150000"/>
              </a:lnSpc>
            </a:pPr>
            <a:r>
              <a:rPr lang="sk-SK" sz="2400" dirty="0" smtClean="0"/>
              <a:t>Spôsobu zberu údajov</a:t>
            </a:r>
          </a:p>
          <a:p>
            <a:pPr algn="just">
              <a:lnSpc>
                <a:spcPct val="150000"/>
              </a:lnSpc>
            </a:pPr>
            <a:r>
              <a:rPr lang="sk-SK" sz="2400" dirty="0" smtClean="0"/>
              <a:t>Organizačných a finančných možností</a:t>
            </a:r>
          </a:p>
          <a:p>
            <a:pPr algn="just">
              <a:lnSpc>
                <a:spcPct val="150000"/>
              </a:lnSpc>
            </a:pPr>
            <a:r>
              <a:rPr lang="sk-SK" sz="2400" dirty="0" smtClean="0"/>
              <a:t>Štatistickej metódy spracovania dát</a:t>
            </a:r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28767368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200" dirty="0" smtClean="0"/>
              <a:t>Druhy výberov (súborov)</a:t>
            </a:r>
            <a:endParaRPr lang="sk-SK" sz="3200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400" dirty="0" smtClean="0"/>
              <a:t>Z hľadiska dostupnosti:</a:t>
            </a:r>
          </a:p>
          <a:p>
            <a:pPr marL="1344613" indent="-271463"/>
            <a:r>
              <a:rPr lang="sk-SK" sz="2400" dirty="0" smtClean="0"/>
              <a:t>Príležitostný /dostupný výber (súbor)</a:t>
            </a:r>
          </a:p>
          <a:p>
            <a:pPr marL="1344613" indent="-271463"/>
            <a:r>
              <a:rPr lang="sk-SK" sz="2400" dirty="0" smtClean="0"/>
              <a:t>Náhodný výber</a:t>
            </a:r>
          </a:p>
          <a:p>
            <a:pPr marL="1344613" indent="-271463"/>
            <a:r>
              <a:rPr lang="sk-SK" sz="2400" dirty="0" smtClean="0"/>
              <a:t>Lavínový / </a:t>
            </a:r>
            <a:r>
              <a:rPr lang="sk-SK" sz="2400" dirty="0" err="1" smtClean="0"/>
              <a:t>snow</a:t>
            </a:r>
            <a:r>
              <a:rPr lang="sk-SK" sz="2400" dirty="0" smtClean="0"/>
              <a:t> </a:t>
            </a:r>
            <a:r>
              <a:rPr lang="sk-SK" sz="2400" dirty="0" err="1" smtClean="0"/>
              <a:t>ball</a:t>
            </a:r>
            <a:endParaRPr lang="sk-SK" sz="2400" dirty="0" smtClean="0"/>
          </a:p>
          <a:p>
            <a:pPr marL="1344613" indent="-271463"/>
            <a:endParaRPr lang="sk-SK" sz="2400" dirty="0"/>
          </a:p>
          <a:p>
            <a:pPr marL="1344613" indent="-271463"/>
            <a:r>
              <a:rPr lang="sk-SK" sz="2400" dirty="0" smtClean="0"/>
              <a:t>Stratifikovaný</a:t>
            </a:r>
          </a:p>
          <a:p>
            <a:pPr marL="0" indent="0">
              <a:buNone/>
            </a:pPr>
            <a:endParaRPr lang="sk-SK" sz="2400" dirty="0" smtClean="0"/>
          </a:p>
        </p:txBody>
      </p:sp>
    </p:spTree>
    <p:extLst>
      <p:ext uri="{BB962C8B-B14F-4D97-AF65-F5344CB8AC3E}">
        <p14:creationId xmlns:p14="http://schemas.microsoft.com/office/powerpoint/2010/main" val="28767368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200" b="1" dirty="0" smtClean="0"/>
              <a:t>Kontrolná skupina</a:t>
            </a:r>
            <a:endParaRPr lang="sk-SK" sz="3200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400" dirty="0" smtClean="0"/>
              <a:t>Opodstatnenie kontrolného súboru a skladba kontrolného súboru</a:t>
            </a:r>
          </a:p>
          <a:p>
            <a:pPr marL="0" indent="0">
              <a:buNone/>
            </a:pPr>
            <a:endParaRPr lang="sk-SK" sz="2400" dirty="0" smtClean="0"/>
          </a:p>
          <a:p>
            <a:pPr marL="0" indent="0">
              <a:buNone/>
            </a:pPr>
            <a:r>
              <a:rPr lang="sk-SK" sz="2400" dirty="0" smtClean="0"/>
              <a:t>Hlavné rozdiely medzi experimentálnym a kontrolným súborom:</a:t>
            </a:r>
          </a:p>
          <a:p>
            <a:r>
              <a:rPr lang="sk-SK" sz="2400" dirty="0" smtClean="0"/>
              <a:t>V experimentálnej skupine riadene manipulujeme nezávislou premennou, v kontrolnej nemanipulujeme premennými</a:t>
            </a:r>
          </a:p>
          <a:p>
            <a:r>
              <a:rPr lang="sk-SK" sz="2400" dirty="0" smtClean="0"/>
              <a:t>V experimente môžeme mať viac experimentálnych skupín, ale stačí nám jedna kontrolná skupina</a:t>
            </a:r>
          </a:p>
          <a:p>
            <a:pPr marL="0" indent="0">
              <a:buNone/>
            </a:pPr>
            <a:endParaRPr lang="sk-SK" sz="2400" dirty="0" smtClean="0"/>
          </a:p>
          <a:p>
            <a:pPr marL="0" indent="0">
              <a:buNone/>
            </a:pPr>
            <a:endParaRPr lang="sk-SK" sz="2400" dirty="0" smtClean="0"/>
          </a:p>
          <a:p>
            <a:endParaRPr lang="sk-SK" sz="2400" dirty="0" smtClean="0"/>
          </a:p>
          <a:p>
            <a:endParaRPr lang="sk-SK" sz="2400" dirty="0"/>
          </a:p>
          <a:p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2876736847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104</Words>
  <Application>Microsoft Office PowerPoint</Application>
  <PresentationFormat>Prezentácia na obrazovke (4:3)</PresentationFormat>
  <Paragraphs>32</Paragraphs>
  <Slides>5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5</vt:i4>
      </vt:variant>
    </vt:vector>
  </HeadingPairs>
  <TitlesOfParts>
    <vt:vector size="6" baseType="lpstr">
      <vt:lpstr>Motív Office</vt:lpstr>
      <vt:lpstr>Výskumný súbor</vt:lpstr>
      <vt:lpstr>Prezentácia programu PowerPoint</vt:lpstr>
      <vt:lpstr>Veľkosť výskumného súboru závisí od:</vt:lpstr>
      <vt:lpstr>Druhy výberov (súborov)</vt:lpstr>
      <vt:lpstr>Kontrolná skupina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Výskumný súbor</dc:title>
  <dc:creator>Tana</dc:creator>
  <cp:lastModifiedBy>Tana</cp:lastModifiedBy>
  <cp:revision>5</cp:revision>
  <dcterms:created xsi:type="dcterms:W3CDTF">2020-10-28T20:22:11Z</dcterms:created>
  <dcterms:modified xsi:type="dcterms:W3CDTF">2020-10-28T21:25:18Z</dcterms:modified>
</cp:coreProperties>
</file>