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21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36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247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288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91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714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844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095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566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195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197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A06A3-5D12-410E-AF25-B39806D2A203}" type="datetimeFigureOut">
              <a:rPr lang="sk-SK" smtClean="0"/>
              <a:t>28. 10. 2020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9598B-15FA-418B-BB3F-F642F83FD87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908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Výskumný súbor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462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Populácia</a:t>
            </a:r>
            <a:r>
              <a:rPr lang="sk-SK" sz="2400" dirty="0" smtClean="0"/>
              <a:t> / </a:t>
            </a:r>
            <a:r>
              <a:rPr lang="sk-SK" sz="2400" b="1" dirty="0" smtClean="0"/>
              <a:t>základný súbor</a:t>
            </a:r>
            <a:r>
              <a:rPr lang="sk-SK" sz="2400" dirty="0" smtClean="0"/>
              <a:t>– všetci ľudia, ktorí spĺňajú výskumníkom stanovené kritériá</a:t>
            </a:r>
          </a:p>
          <a:p>
            <a:endParaRPr lang="sk-SK" sz="2400" dirty="0" smtClean="0"/>
          </a:p>
          <a:p>
            <a:endParaRPr lang="sk-SK" sz="2400" dirty="0"/>
          </a:p>
          <a:p>
            <a:pPr marL="0" indent="0">
              <a:buNone/>
            </a:pPr>
            <a:r>
              <a:rPr lang="sk-SK" sz="2400" dirty="0" smtClean="0"/>
              <a:t>				VÝBER</a:t>
            </a:r>
          </a:p>
          <a:p>
            <a:endParaRPr lang="sk-SK" sz="2400" dirty="0"/>
          </a:p>
          <a:p>
            <a:endParaRPr lang="sk-SK" sz="2400" dirty="0"/>
          </a:p>
          <a:p>
            <a:r>
              <a:rPr lang="sk-SK" sz="2400" b="1" dirty="0" smtClean="0"/>
              <a:t>Výskumný / výberový súbor </a:t>
            </a:r>
            <a:r>
              <a:rPr lang="sk-SK" sz="2400" dirty="0" smtClean="0"/>
              <a:t>(nie výskumná vzorka!) – reprezentatívne množstvo jedincov, ktorí sa zúčastnia výskumu</a:t>
            </a:r>
          </a:p>
          <a:p>
            <a:endParaRPr lang="sk-SK" sz="2400" dirty="0"/>
          </a:p>
          <a:p>
            <a:endParaRPr lang="sk-SK" sz="2400" dirty="0" smtClean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792155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Veľkosť výskumného súboru závisí od: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sk-SK" sz="2400" dirty="0" smtClean="0"/>
              <a:t>Výskumného problému</a:t>
            </a:r>
          </a:p>
          <a:p>
            <a:pPr algn="just">
              <a:lnSpc>
                <a:spcPct val="150000"/>
              </a:lnSpc>
            </a:pPr>
            <a:r>
              <a:rPr lang="sk-SK" sz="2400" dirty="0" smtClean="0"/>
              <a:t>Veľkosti populácie</a:t>
            </a:r>
          </a:p>
          <a:p>
            <a:pPr algn="just">
              <a:lnSpc>
                <a:spcPct val="150000"/>
              </a:lnSpc>
            </a:pPr>
            <a:r>
              <a:rPr lang="sk-SK" sz="2400" dirty="0" smtClean="0"/>
              <a:t>Heterogenity populácie</a:t>
            </a:r>
          </a:p>
          <a:p>
            <a:pPr algn="just">
              <a:lnSpc>
                <a:spcPct val="150000"/>
              </a:lnSpc>
            </a:pPr>
            <a:r>
              <a:rPr lang="sk-SK" sz="2400" dirty="0" smtClean="0"/>
              <a:t>Spôsobu zberu údajov</a:t>
            </a:r>
          </a:p>
          <a:p>
            <a:pPr algn="just">
              <a:lnSpc>
                <a:spcPct val="150000"/>
              </a:lnSpc>
            </a:pPr>
            <a:r>
              <a:rPr lang="sk-SK" sz="2400" dirty="0" smtClean="0"/>
              <a:t>Organizačných a finančných možností</a:t>
            </a:r>
          </a:p>
          <a:p>
            <a:pPr algn="just">
              <a:lnSpc>
                <a:spcPct val="150000"/>
              </a:lnSpc>
            </a:pPr>
            <a:r>
              <a:rPr lang="sk-SK" sz="2400" dirty="0" smtClean="0"/>
              <a:t>Štatistickej metódy spracovania dát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876736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Druhy výberov (súborov)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Z hľadiska dostupnosti:</a:t>
            </a:r>
          </a:p>
          <a:p>
            <a:pPr marL="1344613" indent="-271463"/>
            <a:r>
              <a:rPr lang="sk-SK" sz="2400" dirty="0" smtClean="0"/>
              <a:t>Príležitostný /dostupný výber (súbor)</a:t>
            </a:r>
          </a:p>
          <a:p>
            <a:pPr marL="1344613" indent="-271463"/>
            <a:r>
              <a:rPr lang="sk-SK" sz="2400" dirty="0" smtClean="0"/>
              <a:t>Náhodný výber</a:t>
            </a:r>
          </a:p>
          <a:p>
            <a:pPr marL="1344613" indent="-271463"/>
            <a:r>
              <a:rPr lang="sk-SK" sz="2400" dirty="0" smtClean="0"/>
              <a:t>Lavínový / </a:t>
            </a:r>
            <a:r>
              <a:rPr lang="sk-SK" sz="2400" dirty="0" err="1" smtClean="0"/>
              <a:t>snow</a:t>
            </a:r>
            <a:r>
              <a:rPr lang="sk-SK" sz="2400" dirty="0" smtClean="0"/>
              <a:t> </a:t>
            </a:r>
            <a:r>
              <a:rPr lang="sk-SK" sz="2400" dirty="0" err="1" smtClean="0"/>
              <a:t>ball</a:t>
            </a:r>
            <a:endParaRPr lang="sk-SK" sz="2400" dirty="0" smtClean="0"/>
          </a:p>
          <a:p>
            <a:pPr marL="1344613" indent="-271463"/>
            <a:endParaRPr lang="sk-SK" sz="2400" dirty="0"/>
          </a:p>
          <a:p>
            <a:pPr marL="1344613" indent="-271463"/>
            <a:r>
              <a:rPr lang="sk-SK" sz="2400" dirty="0" smtClean="0"/>
              <a:t>Stratifikovaný</a:t>
            </a:r>
          </a:p>
          <a:p>
            <a:pPr marL="0" indent="0">
              <a:buNone/>
            </a:pPr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val="287673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Kontrolná skupina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Opodstatnenie kontrolného súboru a skladba kontrolného súboru</a:t>
            </a:r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r>
              <a:rPr lang="sk-SK" sz="2400" dirty="0" smtClean="0"/>
              <a:t>Hlavné rozdiely medzi experimentálnym a kontrolným súborom:</a:t>
            </a:r>
          </a:p>
          <a:p>
            <a:r>
              <a:rPr lang="sk-SK" sz="2400" dirty="0" smtClean="0"/>
              <a:t>V experimentálnej skupine riadene manipulujeme nezávislou premennou, v kontrolnej nemanipulujeme premennými</a:t>
            </a:r>
          </a:p>
          <a:p>
            <a:r>
              <a:rPr lang="sk-SK" sz="2400" dirty="0" smtClean="0"/>
              <a:t>V experimente môžeme mať viac experimentálnych skupín, ale stačí nám jedna kontrolná skupina</a:t>
            </a:r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endParaRPr lang="sk-SK" sz="2400" dirty="0" smtClean="0"/>
          </a:p>
          <a:p>
            <a:endParaRPr lang="sk-SK" sz="2400" dirty="0" smtClean="0"/>
          </a:p>
          <a:p>
            <a:endParaRPr lang="sk-SK" sz="2400" dirty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87673684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104</Words>
  <Application>Microsoft Office PowerPoint</Application>
  <PresentationFormat>Prezentácia na obrazovke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Výskumný súbor</vt:lpstr>
      <vt:lpstr>Prezentácia programu PowerPoint</vt:lpstr>
      <vt:lpstr>Veľkosť výskumného súboru závisí od:</vt:lpstr>
      <vt:lpstr>Druhy výberov (súborov)</vt:lpstr>
      <vt:lpstr>Kontrolná skupina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Výskumný súbor</dc:title>
  <dc:creator>Tana</dc:creator>
  <cp:lastModifiedBy>Tana</cp:lastModifiedBy>
  <cp:revision>5</cp:revision>
  <dcterms:created xsi:type="dcterms:W3CDTF">2020-10-28T20:22:11Z</dcterms:created>
  <dcterms:modified xsi:type="dcterms:W3CDTF">2020-10-28T21:25:18Z</dcterms:modified>
</cp:coreProperties>
</file>